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CUoHGwRqif5PBznJ5jinw==" hashData="Zc4XWduhDhJGWXPW0AJmPktX0Zpse8RistHhtN0kjNRZ6ttnCKB0B3fsgcnBKXzsTAEA7UVnPzQNsgKgL6t69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9144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806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03/05/2021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03/05/2021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9774" y="424071"/>
            <a:ext cx="8759687" cy="6068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846746" y="2495150"/>
            <a:ext cx="846353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Bal des faux culs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Ariège N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° 1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  <p:sndAc>
          <p:stSnd loop="1">
            <p:snd r:embed="rId3" name="Le bal des faux culs.wav"/>
          </p:stSnd>
        </p:sndAc>
      </p:transition>
    </mc:Choice>
    <mc:Fallback>
      <p:transition spd="slow" advTm="16000">
        <p:wedge/>
        <p:sndAc>
          <p:stSnd loop="1">
            <p:snd r:embed="rId3" name="Le bal des faux cu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44134" y="582067"/>
            <a:ext cx="93218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(</a:t>
            </a:r>
            <a:r>
              <a:rPr lang="fr-FR" sz="40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Familier) (Péjoratif) Situation où un grand nombre d’intervenants se comporte de </a:t>
            </a:r>
            <a:r>
              <a:rPr lang="fr-FR" sz="40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manière fausse par mensonge et de personnage à double personnalité suivant avec qui ils sont ! Donc à les ignorer , Car c’est inacceptable ce genre de comportement !</a:t>
            </a:r>
            <a:endParaRPr lang="fr-FR" sz="4000" dirty="0">
              <a:ln>
                <a:solidFill>
                  <a:srgbClr val="C0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434" y="1086677"/>
            <a:ext cx="8874540" cy="46591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927" y="2705725"/>
            <a:ext cx="915814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</a:t>
            </a:r>
            <a:r>
              <a:rPr lang="fr-FR" sz="8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Randonnée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1067" y="1228397"/>
            <a:ext cx="892386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la plus belle sur « faux culs » est : « Les gens apprécient les faux culs : ils se reconnaissent en eux, et ça fait tellement de bien quand on surprend quelqu'un le pantalon baissé et que ce n'est pas vous</a:t>
            </a:r>
          </a:p>
        </p:txBody>
      </p:sp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9774" y="1008408"/>
            <a:ext cx="8852452" cy="48411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1524000"/>
            <a:ext cx="9144000" cy="381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8632" y="1195232"/>
            <a:ext cx="9215872" cy="44766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58" t="2378" r="2133" b="4229"/>
          <a:stretch/>
        </p:blipFill>
        <p:spPr>
          <a:xfrm>
            <a:off x="2286000" y="533276"/>
            <a:ext cx="7586133" cy="579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4939" y="615120"/>
            <a:ext cx="8362122" cy="56047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902" t="5173" r="5792" b="4481"/>
          <a:stretch/>
        </p:blipFill>
        <p:spPr>
          <a:xfrm>
            <a:off x="2286000" y="521832"/>
            <a:ext cx="7619999" cy="58470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9326" y="940904"/>
            <a:ext cx="8841557" cy="49695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4932" y="802639"/>
            <a:ext cx="8568267" cy="51409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4585" y="834887"/>
            <a:ext cx="8736175" cy="52081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30483" y="797510"/>
            <a:ext cx="10331033" cy="52629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vont même , jusqu’à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utiliser tes amis pour en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essayé de te déstabiliser dans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ton dos , car c’est là leur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meilleur place , alors qu’ils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t’ont fait bonne mine et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d’avoir eu besoin de toi !</a:t>
            </a:r>
            <a:endParaRPr lang="fr-FR" sz="4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9750" y="571500"/>
            <a:ext cx="857250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4164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9774" y="424071"/>
            <a:ext cx="8931965" cy="6068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864233" y="2002996"/>
            <a:ext cx="8463534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Bal des faux culs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Ariège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9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256</Words>
  <Application>Microsoft Office PowerPoint</Application>
  <PresentationFormat>Grand écran</PresentationFormat>
  <Paragraphs>81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2021-04-27T13:16:17Z</dcterms:created>
  <dcterms:modified xsi:type="dcterms:W3CDTF">2021-05-03T12:13:20Z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