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9" r:id="rId13"/>
    <p:sldId id="266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q7Yqi09BN8fgFbI8uMzjQ==" hashData="kGtZyXQPLpl6BdvMUIaRZ/pKO5w3OUKN8+tKmNCVCLWBez6/1t7UwPPc8ORbOPBtaaqVltRvt/IDKh+iPG3r8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108" y="4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D0C1D3-4566-43BC-9B40-7136B0C41C67}" type="datetimeFigureOut">
              <a:rPr lang="fr-FR" smtClean="0"/>
              <a:t>19/04/2021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A71FD6-78DA-425E-B46B-C9BB95628F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7654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52464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9527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3414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59837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75231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65140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6762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3653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3059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1686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05671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66855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22427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10915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0107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29A24-CF7F-4999-9698-B745EE3DB9DF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9177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28175-9B53-4EBD-8F54-923BAF1BB1B8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8212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E71BC-30A8-4E8E-BC9A-B24C2430AD98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0663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F7294-85EC-4B97-9FE5-D22E7B1AFFDA}" type="datetime1">
              <a:rPr lang="fr-FR" smtClean="0"/>
              <a:t>19/04/2021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5537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2D6DD-D011-4430-A101-24A8A9394265}" type="datetime1">
              <a:rPr lang="fr-FR" smtClean="0"/>
              <a:t>19/04/2021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164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43E54-62DE-4A58-B7A9-F8D54D98C82C}" type="datetime1">
              <a:rPr lang="fr-FR" smtClean="0"/>
              <a:t>19/04/2021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498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F7103-6424-4E2D-9512-C83CA5106FB1}" type="datetime1">
              <a:rPr lang="fr-FR" smtClean="0"/>
              <a:t>19/04/2021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8339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357EC-572F-4A7B-96A3-8664065EB35F}" type="datetime1">
              <a:rPr lang="fr-FR" smtClean="0"/>
              <a:t>19/04/2021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5739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F94C9-97B1-4D3E-BF1F-B5D948F5C745}" type="datetime1">
              <a:rPr lang="fr-FR" smtClean="0"/>
              <a:t>19/04/2021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159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E3662-7E3C-4EE0-A5D7-6C736A7B227D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533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52D8B-1713-433E-856D-518C002DA531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281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003A10-07F0-4A3C-9E73-0BE549722379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732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0260" y="419935"/>
            <a:ext cx="9011479" cy="593641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Rectangle 5"/>
          <p:cNvSpPr/>
          <p:nvPr/>
        </p:nvSpPr>
        <p:spPr>
          <a:xfrm>
            <a:off x="2463658" y="2326313"/>
            <a:ext cx="726468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L’Amour à trois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N°5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775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  <p:sndAc>
          <p:stSnd loop="1">
            <p:snd r:embed="rId3" name="LES CHATS SAUVAGES.... cest pas serieux.( 1961 ).wav"/>
          </p:stSnd>
        </p:sndAc>
      </p:transition>
    </mc:Choice>
    <mc:Fallback>
      <p:transition spd="slow" advTm="14000">
        <p:wedge/>
        <p:sndAc>
          <p:stSnd loop="1">
            <p:snd r:embed="rId3" name="LES CHATS SAUVAGES.... cest pas serieux.( 1961 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3886" r="7756" b="41656"/>
          <a:stretch/>
        </p:blipFill>
        <p:spPr>
          <a:xfrm>
            <a:off x="549683" y="511282"/>
            <a:ext cx="10996858" cy="565643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6973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200" y="990600"/>
            <a:ext cx="9753600" cy="48768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266787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20547" r="1945" b="36471"/>
          <a:stretch/>
        </p:blipFill>
        <p:spPr>
          <a:xfrm>
            <a:off x="643470" y="591672"/>
            <a:ext cx="10970139" cy="557604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45478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1624" y="665922"/>
            <a:ext cx="10402176" cy="552615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626786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27685" t="7958" r="2151" b="42216"/>
          <a:stretch/>
        </p:blipFill>
        <p:spPr>
          <a:xfrm>
            <a:off x="658407" y="645458"/>
            <a:ext cx="10875185" cy="541468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757544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747712"/>
            <a:ext cx="9525000" cy="536257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73363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t="6444" r="48118" b="36151"/>
          <a:stretch/>
        </p:blipFill>
        <p:spPr>
          <a:xfrm>
            <a:off x="1696570" y="537882"/>
            <a:ext cx="8798859" cy="567503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331980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6034" y="409159"/>
            <a:ext cx="8719931" cy="572245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58210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42448" t="7455" r="781" b="40137"/>
          <a:stretch/>
        </p:blipFill>
        <p:spPr>
          <a:xfrm>
            <a:off x="950784" y="547259"/>
            <a:ext cx="10129591" cy="570418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158945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9698" y="371062"/>
            <a:ext cx="8732603" cy="579844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806337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t="6274" r="980" b="47712"/>
          <a:stretch/>
        </p:blipFill>
        <p:spPr>
          <a:xfrm>
            <a:off x="1871000" y="286869"/>
            <a:ext cx="8449999" cy="588989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282962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7253" y="496294"/>
            <a:ext cx="8918713" cy="564851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160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t="53595" r="152" b="10327"/>
          <a:stretch/>
        </p:blipFill>
        <p:spPr>
          <a:xfrm>
            <a:off x="844776" y="340660"/>
            <a:ext cx="10606245" cy="580913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23630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0260" y="419935"/>
            <a:ext cx="9011479" cy="593641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Rectangle 5"/>
          <p:cNvSpPr/>
          <p:nvPr/>
        </p:nvSpPr>
        <p:spPr>
          <a:xfrm>
            <a:off x="2463660" y="2326313"/>
            <a:ext cx="726468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L’Amour à trois</a:t>
            </a:r>
          </a:p>
        </p:txBody>
      </p:sp>
    </p:spTree>
    <p:extLst>
      <p:ext uri="{BB962C8B-B14F-4D97-AF65-F5344CB8AC3E}">
        <p14:creationId xmlns:p14="http://schemas.microsoft.com/office/powerpoint/2010/main" val="3760553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2021-04-18T16:16:15Z</dcterms:created>
  <dcterms:modified xsi:type="dcterms:W3CDTF">2021-04-19T14:12:27Z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