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NIx4Oao0KMIsTv8npCElQ==" hashData="eg63SLxmPus+2z/sJv6kUzofaioPjl+ZGPV3B/+HFMOR3bIk0KMU3N01yxpxKmsw0/w3SKuhIBy2oW4dCZoZ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16905" r="-299" b="34339"/>
          <a:stretch/>
        </p:blipFill>
        <p:spPr>
          <a:xfrm>
            <a:off x="1024496" y="533400"/>
            <a:ext cx="10143007" cy="55043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12810" r="528" b="19738"/>
          <a:stretch/>
        </p:blipFill>
        <p:spPr>
          <a:xfrm>
            <a:off x="2187388" y="428392"/>
            <a:ext cx="7619999" cy="57697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545" t="25883" r="-1591" b="11895"/>
          <a:stretch/>
        </p:blipFill>
        <p:spPr>
          <a:xfrm>
            <a:off x="1810870" y="406012"/>
            <a:ext cx="8552329" cy="592747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2875" r="-737"/>
          <a:stretch/>
        </p:blipFill>
        <p:spPr>
          <a:xfrm>
            <a:off x="1775012" y="448235"/>
            <a:ext cx="8641975" cy="569426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33987" r="-545" b="13725"/>
          <a:stretch/>
        </p:blipFill>
        <p:spPr>
          <a:xfrm>
            <a:off x="1975274" y="394447"/>
            <a:ext cx="8241452" cy="57145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2" t="46797" r="-893" b="13203"/>
          <a:stretch/>
        </p:blipFill>
        <p:spPr>
          <a:xfrm>
            <a:off x="656646" y="474316"/>
            <a:ext cx="10872233" cy="574719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54902" r="501" b="10327"/>
          <a:stretch/>
        </p:blipFill>
        <p:spPr>
          <a:xfrm>
            <a:off x="766638" y="596153"/>
            <a:ext cx="10658723" cy="56656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2021-04-18T16:16:15Z</dcterms:created>
  <dcterms:modified xsi:type="dcterms:W3CDTF">2021-04-19T13:57:47Z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