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9" r:id="rId2"/>
    <p:sldId id="256" r:id="rId3"/>
    <p:sldId id="257" r:id="rId4"/>
    <p:sldId id="258" r:id="rId5"/>
    <p:sldId id="260" r:id="rId6"/>
    <p:sldId id="261" r:id="rId7"/>
    <p:sldId id="262" r:id="rId8"/>
    <p:sldId id="263" r:id="rId9"/>
    <p:sldId id="264" r:id="rId10"/>
    <p:sldId id="265" r:id="rId11"/>
    <p:sldId id="268" r:id="rId12"/>
    <p:sldId id="269" r:id="rId13"/>
    <p:sldId id="266" r:id="rId14"/>
    <p:sldId id="267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6hnuhgX+KSEkaHdyB1MBBg==" hashData="RSecpKPQLyWjs3Hu0mrjb9LZT6M4/ixDAc64pyWlOagaOwFsjEQ9qnh25SY7BIDqLzUMWt1WQsnn97PDfKAcD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27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174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8D0C1D3-4566-43BC-9B40-7136B0C41C67}" type="datetimeFigureOut">
              <a:rPr lang="fr-FR" smtClean="0"/>
              <a:t>19/04/2021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8A71FD6-78DA-425E-B46B-C9BB95628F6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6376542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A71FD6-78DA-425E-B46B-C9BB95628F65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9524642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A71FD6-78DA-425E-B46B-C9BB95628F65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795279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A71FD6-78DA-425E-B46B-C9BB95628F65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6234146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A71FD6-78DA-425E-B46B-C9BB95628F65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0598371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A71FD6-78DA-425E-B46B-C9BB95628F65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2752310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A71FD6-78DA-425E-B46B-C9BB95628F65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8651405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A71FD6-78DA-425E-B46B-C9BB95628F65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367627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A71FD6-78DA-425E-B46B-C9BB95628F65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5536534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A71FD6-78DA-425E-B46B-C9BB95628F65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2330595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A71FD6-78DA-425E-B46B-C9BB95628F65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2316866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A71FD6-78DA-425E-B46B-C9BB95628F65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6056712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A71FD6-78DA-425E-B46B-C9BB95628F65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5668558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A71FD6-78DA-425E-B46B-C9BB95628F65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8224273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A71FD6-78DA-425E-B46B-C9BB95628F65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1109155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A71FD6-78DA-425E-B46B-C9BB95628F65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7001079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F29A24-CF7F-4999-9698-B745EE3DB9DF}" type="datetime1">
              <a:rPr lang="fr-FR" smtClean="0"/>
              <a:t>19/04/2021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A5111-6392-4CCE-9F10-4660F89DE4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091775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28175-9B53-4EBD-8F54-923BAF1BB1B8}" type="datetime1">
              <a:rPr lang="fr-FR" smtClean="0"/>
              <a:t>19/04/2021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A5111-6392-4CCE-9F10-4660F89DE4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082128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E71BC-30A8-4E8E-BC9A-B24C2430AD98}" type="datetime1">
              <a:rPr lang="fr-FR" smtClean="0"/>
              <a:t>19/04/2021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A5111-6392-4CCE-9F10-4660F89DE4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906638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FF7294-85EC-4B97-9FE5-D22E7B1AFFDA}" type="datetime1">
              <a:rPr lang="fr-FR" smtClean="0"/>
              <a:t>19/04/2021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A5111-6392-4CCE-9F10-4660F89DE4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055379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C2D6DD-D011-4430-A101-24A8A9394265}" type="datetime1">
              <a:rPr lang="fr-FR" smtClean="0"/>
              <a:t>19/04/2021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A5111-6392-4CCE-9F10-4660F89DE4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21640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843E54-62DE-4A58-B7A9-F8D54D98C82C}" type="datetime1">
              <a:rPr lang="fr-FR" smtClean="0"/>
              <a:t>19/04/2021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A5111-6392-4CCE-9F10-4660F89DE4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664981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0F7103-6424-4E2D-9512-C83CA5106FB1}" type="datetime1">
              <a:rPr lang="fr-FR" smtClean="0"/>
              <a:t>19/04/2021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A5111-6392-4CCE-9F10-4660F89DE4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583397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9357EC-572F-4A7B-96A3-8664065EB35F}" type="datetime1">
              <a:rPr lang="fr-FR" smtClean="0"/>
              <a:t>19/04/2021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A5111-6392-4CCE-9F10-4660F89DE4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57395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DF94C9-97B1-4D3E-BF1F-B5D948F5C745}" type="datetime1">
              <a:rPr lang="fr-FR" smtClean="0"/>
              <a:t>19/04/2021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A5111-6392-4CCE-9F10-4660F89DE4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311590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6E3662-7E3C-4EE0-A5D7-6C736A7B227D}" type="datetime1">
              <a:rPr lang="fr-FR" smtClean="0"/>
              <a:t>19/04/2021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A5111-6392-4CCE-9F10-4660F89DE4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95337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B52D8B-1713-433E-856D-518C002DA531}" type="datetime1">
              <a:rPr lang="fr-FR" smtClean="0"/>
              <a:t>19/04/2021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A5111-6392-4CCE-9F10-4660F89DE4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742813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4000">
        <p:wedge/>
      </p:transition>
    </mc:Choice>
    <mc:Fallback>
      <p:transition spd="slow" advTm="14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003A10-07F0-4A3C-9E73-0BE549722379}" type="datetime1">
              <a:rPr lang="fr-FR" smtClean="0"/>
              <a:t>19/04/2021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1A5111-6392-4CCE-9F10-4660F89DE4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17327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4000" advTm="14000">
        <p:wedge/>
      </p:transition>
    </mc:Choice>
    <mc:Fallback>
      <p:transition spd="slow" advTm="14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5000">
              <a:srgbClr val="7030A0"/>
            </a:gs>
            <a:gs pos="48000">
              <a:schemeClr val="accent2">
                <a:lumMod val="60000"/>
                <a:lumOff val="40000"/>
              </a:schemeClr>
            </a:gs>
            <a:gs pos="68000">
              <a:schemeClr val="accent2">
                <a:lumMod val="75000"/>
              </a:schemeClr>
            </a:gs>
            <a:gs pos="100000">
              <a:srgbClr val="FFFF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18D66E-96B9-4C48-B0EC-A2D85E05069D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19/04/2021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 Lande    2021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A5111-6392-4CCE-9F10-4660F89DE446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90260" y="419935"/>
            <a:ext cx="9011479" cy="5936415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6" name="Rectangle 5"/>
          <p:cNvSpPr/>
          <p:nvPr/>
        </p:nvSpPr>
        <p:spPr>
          <a:xfrm>
            <a:off x="2463658" y="2326313"/>
            <a:ext cx="7264681" cy="212365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spc="50" dirty="0" smtClean="0">
                <a:ln w="0">
                  <a:solidFill>
                    <a:srgbClr val="FFC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L’Amour à trois</a:t>
            </a:r>
          </a:p>
          <a:p>
            <a:pPr algn="ctr"/>
            <a:r>
              <a:rPr lang="fr-FR" sz="6600" b="1" spc="50" dirty="0" smtClean="0">
                <a:ln w="0">
                  <a:solidFill>
                    <a:srgbClr val="FFC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</a:t>
            </a:r>
            <a:r>
              <a:rPr lang="fr-FR" sz="6600" b="1" spc="50" dirty="0" smtClean="0">
                <a:ln w="0">
                  <a:solidFill>
                    <a:srgbClr val="FFC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N°3</a:t>
            </a:r>
            <a:endParaRPr lang="fr-FR" sz="6600" b="1" cap="none" spc="50" dirty="0">
              <a:ln w="0">
                <a:solidFill>
                  <a:srgbClr val="FFC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367756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4000">
        <p:wedge/>
        <p:sndAc>
          <p:stSnd loop="1">
            <p:snd r:embed="rId3" name="LES CHATS SAUVAGES.... cest pas serieux.( 1961 ).wav"/>
          </p:stSnd>
        </p:sndAc>
      </p:transition>
    </mc:Choice>
    <mc:Fallback>
      <p:transition spd="slow" advTm="14000">
        <p:wedge/>
        <p:sndAc>
          <p:stSnd loop="1">
            <p:snd r:embed="rId3" name="LES CHATS SAUVAGES.... cest pas serieux.( 1961 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5000">
              <a:srgbClr val="7030A0"/>
            </a:gs>
            <a:gs pos="48000">
              <a:schemeClr val="accent2">
                <a:lumMod val="60000"/>
                <a:lumOff val="40000"/>
              </a:schemeClr>
            </a:gs>
            <a:gs pos="68000">
              <a:schemeClr val="accent2">
                <a:lumMod val="75000"/>
              </a:schemeClr>
            </a:gs>
            <a:gs pos="100000">
              <a:srgbClr val="FFFF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18D66E-96B9-4C48-B0EC-A2D85E05069D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19/04/2021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 Lande    2021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A5111-6392-4CCE-9F10-4660F89DE446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3"/>
          <a:srcRect l="-1" t="20676" r="-241" b="24058"/>
          <a:stretch/>
        </p:blipFill>
        <p:spPr>
          <a:xfrm>
            <a:off x="1099930" y="554018"/>
            <a:ext cx="10076145" cy="5555234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16697315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5000">
              <a:srgbClr val="7030A0"/>
            </a:gs>
            <a:gs pos="48000">
              <a:schemeClr val="accent2">
                <a:lumMod val="60000"/>
                <a:lumOff val="40000"/>
              </a:schemeClr>
            </a:gs>
            <a:gs pos="68000">
              <a:schemeClr val="accent2">
                <a:lumMod val="75000"/>
              </a:schemeClr>
            </a:gs>
            <a:gs pos="100000">
              <a:srgbClr val="FFFF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18D66E-96B9-4C48-B0EC-A2D85E05069D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19/04/2021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 Lande    2021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A5111-6392-4CCE-9F10-4660F89DE446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3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19200" y="990600"/>
            <a:ext cx="9753600" cy="4876800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42667879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5000">
              <a:srgbClr val="7030A0"/>
            </a:gs>
            <a:gs pos="48000">
              <a:schemeClr val="accent2">
                <a:lumMod val="60000"/>
                <a:lumOff val="40000"/>
              </a:schemeClr>
            </a:gs>
            <a:gs pos="68000">
              <a:schemeClr val="accent2">
                <a:lumMod val="75000"/>
              </a:schemeClr>
            </a:gs>
            <a:gs pos="100000">
              <a:srgbClr val="FFFF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18D66E-96B9-4C48-B0EC-A2D85E05069D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19/04/2021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 Lande    2021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A5111-6392-4CCE-9F10-4660F89DE446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4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3"/>
          <a:srcRect l="1" t="21556" r="-350" b="17823"/>
          <a:stretch/>
        </p:blipFill>
        <p:spPr>
          <a:xfrm>
            <a:off x="1327758" y="427723"/>
            <a:ext cx="9536483" cy="5761042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22454788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5000">
              <a:srgbClr val="7030A0"/>
            </a:gs>
            <a:gs pos="48000">
              <a:schemeClr val="accent2">
                <a:lumMod val="60000"/>
                <a:lumOff val="40000"/>
              </a:schemeClr>
            </a:gs>
            <a:gs pos="68000">
              <a:schemeClr val="accent2">
                <a:lumMod val="75000"/>
              </a:schemeClr>
            </a:gs>
            <a:gs pos="100000">
              <a:srgbClr val="FFFF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18D66E-96B9-4C48-B0EC-A2D85E05069D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19/04/2021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 Lande    2021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A5111-6392-4CCE-9F10-4660F89DE446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5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1624" y="665922"/>
            <a:ext cx="10402176" cy="5526156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16267864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5000">
              <a:srgbClr val="7030A0"/>
            </a:gs>
            <a:gs pos="48000">
              <a:schemeClr val="accent2">
                <a:lumMod val="60000"/>
                <a:lumOff val="40000"/>
              </a:schemeClr>
            </a:gs>
            <a:gs pos="68000">
              <a:schemeClr val="accent2">
                <a:lumMod val="75000"/>
              </a:schemeClr>
            </a:gs>
            <a:gs pos="100000">
              <a:srgbClr val="FFFF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18D66E-96B9-4C48-B0EC-A2D85E05069D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19/04/2021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 Lande    2021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A5111-6392-4CCE-9F10-4660F89DE446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6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3"/>
          <a:srcRect t="13944" r="-88" b="30227"/>
          <a:stretch/>
        </p:blipFill>
        <p:spPr>
          <a:xfrm>
            <a:off x="2094003" y="488337"/>
            <a:ext cx="8003994" cy="5607663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7575448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5000">
              <a:srgbClr val="7030A0"/>
            </a:gs>
            <a:gs pos="48000">
              <a:schemeClr val="accent2">
                <a:lumMod val="60000"/>
                <a:lumOff val="40000"/>
              </a:schemeClr>
            </a:gs>
            <a:gs pos="68000">
              <a:schemeClr val="accent2">
                <a:lumMod val="75000"/>
              </a:schemeClr>
            </a:gs>
            <a:gs pos="100000">
              <a:srgbClr val="FFFF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18D66E-96B9-4C48-B0EC-A2D85E05069D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19/04/2021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 Lande    2021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A5111-6392-4CCE-9F10-4660F89DE446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7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33500" y="747712"/>
            <a:ext cx="9525000" cy="5362575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14733634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5000">
              <a:srgbClr val="7030A0"/>
            </a:gs>
            <a:gs pos="48000">
              <a:schemeClr val="accent2">
                <a:lumMod val="60000"/>
                <a:lumOff val="40000"/>
              </a:schemeClr>
            </a:gs>
            <a:gs pos="68000">
              <a:schemeClr val="accent2">
                <a:lumMod val="75000"/>
              </a:schemeClr>
            </a:gs>
            <a:gs pos="100000">
              <a:srgbClr val="FFFF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18D66E-96B9-4C48-B0EC-A2D85E05069D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19/04/2021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 Lande    2021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A5111-6392-4CCE-9F10-4660F89DE446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8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63756" y="485798"/>
            <a:ext cx="9064487" cy="5674369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33319802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5000">
              <a:srgbClr val="7030A0"/>
            </a:gs>
            <a:gs pos="48000">
              <a:schemeClr val="accent2">
                <a:lumMod val="60000"/>
                <a:lumOff val="40000"/>
              </a:schemeClr>
            </a:gs>
            <a:gs pos="68000">
              <a:schemeClr val="accent2">
                <a:lumMod val="75000"/>
              </a:schemeClr>
            </a:gs>
            <a:gs pos="100000">
              <a:srgbClr val="FFFF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18D66E-96B9-4C48-B0EC-A2D85E05069D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19/04/2021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 Lande    2021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A5111-6392-4CCE-9F10-4660F89DE446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9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36034" y="409159"/>
            <a:ext cx="8719931" cy="5722455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4582107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5000">
              <a:srgbClr val="7030A0"/>
            </a:gs>
            <a:gs pos="48000">
              <a:schemeClr val="accent2">
                <a:lumMod val="60000"/>
                <a:lumOff val="40000"/>
              </a:schemeClr>
            </a:gs>
            <a:gs pos="68000">
              <a:schemeClr val="accent2">
                <a:lumMod val="75000"/>
              </a:schemeClr>
            </a:gs>
            <a:gs pos="100000">
              <a:srgbClr val="FFFF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18D66E-96B9-4C48-B0EC-A2D85E05069D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19/04/2021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 Lande    2021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A5111-6392-4CCE-9F10-4660F89DE446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10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13113" y="351183"/>
            <a:ext cx="7765774" cy="5824331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31589451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5000">
              <a:srgbClr val="7030A0"/>
            </a:gs>
            <a:gs pos="48000">
              <a:schemeClr val="accent2">
                <a:lumMod val="60000"/>
                <a:lumOff val="40000"/>
              </a:schemeClr>
            </a:gs>
            <a:gs pos="68000">
              <a:schemeClr val="accent2">
                <a:lumMod val="75000"/>
              </a:schemeClr>
            </a:gs>
            <a:gs pos="100000">
              <a:srgbClr val="FFFF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18D66E-96B9-4C48-B0EC-A2D85E05069D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19/04/2021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 Lande    2021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A5111-6392-4CCE-9F10-4660F89DE446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29698" y="371062"/>
            <a:ext cx="8732603" cy="5798448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38063370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5000">
              <a:srgbClr val="7030A0"/>
            </a:gs>
            <a:gs pos="48000">
              <a:schemeClr val="accent2">
                <a:lumMod val="60000"/>
                <a:lumOff val="40000"/>
              </a:schemeClr>
            </a:gs>
            <a:gs pos="68000">
              <a:schemeClr val="accent2">
                <a:lumMod val="75000"/>
              </a:schemeClr>
            </a:gs>
            <a:gs pos="100000">
              <a:srgbClr val="FFFF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18D66E-96B9-4C48-B0EC-A2D85E05069D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19/04/2021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 Lande    2021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A5111-6392-4CCE-9F10-4660F89DE446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12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3"/>
          <a:srcRect l="-1" t="3692" r="-320" b="12531"/>
          <a:stretch/>
        </p:blipFill>
        <p:spPr>
          <a:xfrm>
            <a:off x="1407537" y="342249"/>
            <a:ext cx="9376926" cy="5873021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42829624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5000">
              <a:srgbClr val="7030A0"/>
            </a:gs>
            <a:gs pos="48000">
              <a:schemeClr val="accent2">
                <a:lumMod val="60000"/>
                <a:lumOff val="40000"/>
              </a:schemeClr>
            </a:gs>
            <a:gs pos="68000">
              <a:schemeClr val="accent2">
                <a:lumMod val="75000"/>
              </a:schemeClr>
            </a:gs>
            <a:gs pos="100000">
              <a:srgbClr val="FFFF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18D66E-96B9-4C48-B0EC-A2D85E05069D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19/04/2021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 Lande    2021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A5111-6392-4CCE-9F10-4660F89DE446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13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37253" y="496294"/>
            <a:ext cx="8918713" cy="5648518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3416064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5000">
              <a:srgbClr val="7030A0"/>
            </a:gs>
            <a:gs pos="48000">
              <a:schemeClr val="accent2">
                <a:lumMod val="60000"/>
                <a:lumOff val="40000"/>
              </a:schemeClr>
            </a:gs>
            <a:gs pos="68000">
              <a:schemeClr val="accent2">
                <a:lumMod val="75000"/>
              </a:schemeClr>
            </a:gs>
            <a:gs pos="100000">
              <a:srgbClr val="FFFF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18D66E-96B9-4C48-B0EC-A2D85E05069D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19/04/2021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 Lande    2021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A5111-6392-4CCE-9F10-4660F89DE446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14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3"/>
          <a:srcRect l="7416" t="18481" r="7177" b="47309"/>
          <a:stretch/>
        </p:blipFill>
        <p:spPr>
          <a:xfrm>
            <a:off x="594308" y="377371"/>
            <a:ext cx="10935083" cy="5731881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42363041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5000">
              <a:srgbClr val="7030A0"/>
            </a:gs>
            <a:gs pos="48000">
              <a:schemeClr val="accent2">
                <a:lumMod val="60000"/>
                <a:lumOff val="40000"/>
              </a:schemeClr>
            </a:gs>
            <a:gs pos="68000">
              <a:schemeClr val="accent2">
                <a:lumMod val="75000"/>
              </a:schemeClr>
            </a:gs>
            <a:gs pos="100000">
              <a:srgbClr val="FFFF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18D66E-96B9-4C48-B0EC-A2D85E05069D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19/04/2021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 Lande    2021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A5111-6392-4CCE-9F10-4660F89DE446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15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90260" y="419935"/>
            <a:ext cx="9011479" cy="5936415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6" name="Rectangle 5"/>
          <p:cNvSpPr/>
          <p:nvPr/>
        </p:nvSpPr>
        <p:spPr>
          <a:xfrm>
            <a:off x="2463660" y="2326313"/>
            <a:ext cx="7264681" cy="212365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spc="50" dirty="0" smtClean="0">
                <a:ln w="0">
                  <a:solidFill>
                    <a:srgbClr val="FFC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C’était</a:t>
            </a:r>
          </a:p>
          <a:p>
            <a:pPr algn="ctr"/>
            <a:r>
              <a:rPr lang="fr-FR" sz="6600" b="1" spc="50" dirty="0" smtClean="0">
                <a:ln w="0">
                  <a:solidFill>
                    <a:srgbClr val="FFC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L’Amour à trois</a:t>
            </a:r>
          </a:p>
        </p:txBody>
      </p:sp>
    </p:spTree>
    <p:extLst>
      <p:ext uri="{BB962C8B-B14F-4D97-AF65-F5344CB8AC3E}">
        <p14:creationId xmlns:p14="http://schemas.microsoft.com/office/powerpoint/2010/main" val="37605537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44</TotalTime>
  <Words>99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Broadway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9</cp:revision>
  <dcterms:created xsi:type="dcterms:W3CDTF">2021-04-18T16:16:15Z</dcterms:created>
  <dcterms:modified xsi:type="dcterms:W3CDTF">2021-04-19T12:57:30Z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