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v0nX8UMOK1VhT+pWXdJfQ==" hashData="4hMOHHFfNHkAGYkfheXPAme/PV+WuLrjlFbEmnMnwNbCmK9sZ6jKsiNQUif3K4csOKHkPG94FErzFFBqY7ii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r="-285" b="9894"/>
          <a:stretch/>
        </p:blipFill>
        <p:spPr>
          <a:xfrm>
            <a:off x="1578286" y="399931"/>
            <a:ext cx="9035428" cy="56828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-87" b="21535"/>
          <a:stretch/>
        </p:blipFill>
        <p:spPr>
          <a:xfrm>
            <a:off x="821337" y="401306"/>
            <a:ext cx="10642689" cy="584046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6667" r="-1199" b="12841"/>
          <a:stretch/>
        </p:blipFill>
        <p:spPr>
          <a:xfrm>
            <a:off x="2034209" y="411839"/>
            <a:ext cx="8123582" cy="58487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17362" r="192" b="17942"/>
          <a:stretch/>
        </p:blipFill>
        <p:spPr>
          <a:xfrm>
            <a:off x="2491409" y="491723"/>
            <a:ext cx="7354955" cy="57209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26033" r="-1289" b="15463"/>
          <a:stretch/>
        </p:blipFill>
        <p:spPr>
          <a:xfrm>
            <a:off x="2016508" y="463827"/>
            <a:ext cx="8158984" cy="56510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25379" r="-535" b="33651"/>
          <a:stretch/>
        </p:blipFill>
        <p:spPr>
          <a:xfrm>
            <a:off x="959042" y="488347"/>
            <a:ext cx="10273916" cy="55897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8743" r="-356"/>
          <a:stretch/>
        </p:blipFill>
        <p:spPr>
          <a:xfrm>
            <a:off x="1398105" y="436605"/>
            <a:ext cx="9395790" cy="57057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2021-04-18T16:16:15Z</dcterms:created>
  <dcterms:modified xsi:type="dcterms:W3CDTF">2021-04-19T12:46:39Z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