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gsOiev+adbRo3SevuWVIA==" hashData="soWcoSEUusv1AMXB+Gn1FVZ6Bca89WX2idui0A14zxOPk3A7/KXjH7QMvszuAPFFnVe+ZbGHhVlxHruwAwBX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25/04/2021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25/04/2021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rgbClr val="C00000"/>
            </a:gs>
            <a:gs pos="8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N°9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Monia - Peter Holm.wav"/>
          </p:stSnd>
        </p:sndAc>
      </p:transition>
    </mc:Choice>
    <mc:Fallback>
      <p:transition spd="slow" advTm="13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9558" r="213" b="29998"/>
          <a:stretch/>
        </p:blipFill>
        <p:spPr>
          <a:xfrm>
            <a:off x="2425148" y="1630946"/>
            <a:ext cx="7303016" cy="357715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782" y="618500"/>
            <a:ext cx="5206435" cy="5620999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6273" r="213" b="17329"/>
          <a:stretch/>
        </p:blipFill>
        <p:spPr>
          <a:xfrm>
            <a:off x="2928731" y="1361128"/>
            <a:ext cx="6275040" cy="40457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542" y="1096927"/>
            <a:ext cx="6949284" cy="46147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3223" r="-242" b="25071"/>
          <a:stretch/>
        </p:blipFill>
        <p:spPr>
          <a:xfrm>
            <a:off x="2868809" y="1468721"/>
            <a:ext cx="6513730" cy="388515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017" y="944659"/>
            <a:ext cx="5910470" cy="49910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665" r="214" b="10290"/>
          <a:stretch/>
        </p:blipFill>
        <p:spPr>
          <a:xfrm>
            <a:off x="3371792" y="1126436"/>
            <a:ext cx="5393546" cy="455874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-87" b="24414"/>
          <a:stretch/>
        </p:blipFill>
        <p:spPr>
          <a:xfrm>
            <a:off x="2637183" y="934430"/>
            <a:ext cx="6957391" cy="50178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044" b="12484"/>
          <a:stretch/>
        </p:blipFill>
        <p:spPr>
          <a:xfrm>
            <a:off x="2650435" y="1440310"/>
            <a:ext cx="6947775" cy="38514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880494"/>
            <a:ext cx="7513981" cy="50880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6253" r="-1711" b="8614"/>
          <a:stretch/>
        </p:blipFill>
        <p:spPr>
          <a:xfrm>
            <a:off x="2994990" y="1428897"/>
            <a:ext cx="6294784" cy="403099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434" y="745434"/>
            <a:ext cx="5367131" cy="5367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94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2021-04-23T09:19:46Z</dcterms:created>
  <dcterms:modified xsi:type="dcterms:W3CDTF">2021-04-25T16:29:32Z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