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H9flT1LN4Novps2Ir07zQ==" hashData="qSlf2d5Ip/jKEmn1hIuNpc6jQKUM3TUZ1kZlQu+0tL5zJg0lter3okfAiFikwOhqG4DtfQLZAGDUTdgsB7jkR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25/04/2021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25/04/2021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rgbClr val="C00000"/>
            </a:gs>
            <a:gs pos="8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N°8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Monia - Peter Holm.wav"/>
          </p:stSnd>
        </p:sndAc>
      </p:transition>
    </mc:Choice>
    <mc:Fallback>
      <p:transition spd="slow" advTm="13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3652" r="470" b="18209"/>
          <a:stretch/>
        </p:blipFill>
        <p:spPr>
          <a:xfrm>
            <a:off x="2516515" y="1603513"/>
            <a:ext cx="7223833" cy="349389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2782" y="618500"/>
            <a:ext cx="5206435" cy="5620999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8948" b="25758"/>
          <a:stretch/>
        </p:blipFill>
        <p:spPr>
          <a:xfrm>
            <a:off x="2769704" y="1512510"/>
            <a:ext cx="6707589" cy="370884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8542" y="1096927"/>
            <a:ext cx="6949284" cy="461475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9183" r="-365" b="27948"/>
          <a:stretch/>
        </p:blipFill>
        <p:spPr>
          <a:xfrm>
            <a:off x="2636381" y="1510236"/>
            <a:ext cx="6919238" cy="364485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4017" y="944659"/>
            <a:ext cx="5910470" cy="499106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3374" r="-365" b="18487"/>
          <a:stretch/>
        </p:blipFill>
        <p:spPr>
          <a:xfrm>
            <a:off x="2451653" y="1681027"/>
            <a:ext cx="7288694" cy="349594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r="-87" b="24414"/>
          <a:stretch/>
        </p:blipFill>
        <p:spPr>
          <a:xfrm>
            <a:off x="2637183" y="934430"/>
            <a:ext cx="6957391" cy="50178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19058" r="145" b="22391"/>
          <a:stretch/>
        </p:blipFill>
        <p:spPr>
          <a:xfrm>
            <a:off x="2756452" y="1396575"/>
            <a:ext cx="6726365" cy="394405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880494"/>
            <a:ext cx="7513981" cy="50880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9277" r="29" b="24291"/>
          <a:stretch/>
        </p:blipFill>
        <p:spPr>
          <a:xfrm>
            <a:off x="2745827" y="1537904"/>
            <a:ext cx="6700346" cy="378219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2434" y="745434"/>
            <a:ext cx="5367131" cy="5367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94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2021-04-23T09:19:46Z</dcterms:created>
  <dcterms:modified xsi:type="dcterms:W3CDTF">2021-04-25T16:21:44Z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