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ani68NRgJdF+3W1fGQVcA==" hashData="IgbHsU/FSlpPapyAOttp7T7EJUxXIsOAuqLNzjDpNOZaELWqq4iGVUC2vI7hQbubT0jzeq0hQE24vURxwA2p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N°7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8758" r="748" b="13727"/>
          <a:stretch/>
        </p:blipFill>
        <p:spPr>
          <a:xfrm>
            <a:off x="2045085" y="1214377"/>
            <a:ext cx="8101829" cy="442924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26564" r="378" b="10713"/>
          <a:stretch/>
        </p:blipFill>
        <p:spPr>
          <a:xfrm>
            <a:off x="1892369" y="1606826"/>
            <a:ext cx="8407262" cy="36443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8309" r="532" b="33333"/>
          <a:stretch/>
        </p:blipFill>
        <p:spPr>
          <a:xfrm>
            <a:off x="2186774" y="1142241"/>
            <a:ext cx="7795426" cy="457351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3014" t="14476" r="-406" b="35802"/>
          <a:stretch/>
        </p:blipFill>
        <p:spPr>
          <a:xfrm>
            <a:off x="2656667" y="1673087"/>
            <a:ext cx="6878665" cy="35118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7933" r="-94"/>
          <a:stretch/>
        </p:blipFill>
        <p:spPr>
          <a:xfrm>
            <a:off x="2584173" y="1688152"/>
            <a:ext cx="6944139" cy="34422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3333" r="581" b="18863"/>
          <a:stretch/>
        </p:blipFill>
        <p:spPr>
          <a:xfrm>
            <a:off x="2460553" y="1680961"/>
            <a:ext cx="7270894" cy="349607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2021-04-23T09:19:46Z</dcterms:created>
  <dcterms:modified xsi:type="dcterms:W3CDTF">2021-04-25T16:13:09Z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