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7" r:id="rId12"/>
    <p:sldId id="269" r:id="rId13"/>
    <p:sldId id="266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el4hlNFk9b8OpHTR5nAwg==" hashData="S4a3ppE7gfaJqY3rBPifIpc/xsjZDzterI/ASqMZmY7UAvYMKnn5C/yhTmio1r0m1NERvq/1zKT4Y5oPUQnge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25/04/2021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25/04/2021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chemeClr val="accent1">
                <a:lumMod val="45000"/>
                <a:lumOff val="55000"/>
              </a:schemeClr>
            </a:gs>
            <a:gs pos="72000">
              <a:srgbClr val="C00000"/>
            </a:gs>
            <a:gs pos="86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La tristesse du cœur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2866" r="1614" b="11265"/>
          <a:stretch/>
        </p:blipFill>
        <p:spPr>
          <a:xfrm>
            <a:off x="3642970" y="1527628"/>
            <a:ext cx="4931251" cy="380274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5382849" y="3782018"/>
            <a:ext cx="14766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N°6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Monia - Peter Holm.wav"/>
          </p:stSnd>
        </p:sndAc>
      </p:transition>
    </mc:Choice>
    <mc:Fallback>
      <p:transition spd="slow" advTm="13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0638" r="748" b="7044"/>
          <a:stretch/>
        </p:blipFill>
        <p:spPr>
          <a:xfrm>
            <a:off x="3659325" y="1003852"/>
            <a:ext cx="4873350" cy="485029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2782" y="618500"/>
            <a:ext cx="5206435" cy="5620999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5749" r="-194" b="20966"/>
          <a:stretch/>
        </p:blipFill>
        <p:spPr>
          <a:xfrm>
            <a:off x="2517913" y="1507831"/>
            <a:ext cx="7156174" cy="384233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8542" y="1096927"/>
            <a:ext cx="6949284" cy="461475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28847" r="-78" b="14415"/>
          <a:stretch/>
        </p:blipFill>
        <p:spPr>
          <a:xfrm>
            <a:off x="2625457" y="1461414"/>
            <a:ext cx="6941085" cy="393517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4017" y="944659"/>
            <a:ext cx="5910470" cy="499106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26742" r="-241" b="6573"/>
          <a:stretch/>
        </p:blipFill>
        <p:spPr>
          <a:xfrm>
            <a:off x="2561334" y="1481050"/>
            <a:ext cx="7069332" cy="389589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r="-87" b="24414"/>
          <a:stretch/>
        </p:blipFill>
        <p:spPr>
          <a:xfrm>
            <a:off x="2637183" y="934430"/>
            <a:ext cx="6957391" cy="501781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r="-434" b="33218"/>
          <a:stretch/>
        </p:blipFill>
        <p:spPr>
          <a:xfrm>
            <a:off x="2994990" y="1367029"/>
            <a:ext cx="6162261" cy="409750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383" y="880494"/>
            <a:ext cx="7513981" cy="508803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4" b="24660"/>
          <a:stretch/>
        </p:blipFill>
        <p:spPr>
          <a:xfrm>
            <a:off x="3279469" y="1113183"/>
            <a:ext cx="5541522" cy="451899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2434" y="745434"/>
            <a:ext cx="5367131" cy="53671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La tristesse du cœur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866" r="1614" b="11265"/>
          <a:stretch/>
        </p:blipFill>
        <p:spPr>
          <a:xfrm>
            <a:off x="3642970" y="1527628"/>
            <a:ext cx="4931251" cy="380274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4461924" y="3782018"/>
            <a:ext cx="33185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94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2021-04-23T09:19:46Z</dcterms:created>
  <dcterms:modified xsi:type="dcterms:W3CDTF">2021-04-25T16:04:25Z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