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7" r:id="rId12"/>
    <p:sldId id="269" r:id="rId13"/>
    <p:sldId id="266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btYGIRdtVYkSe8t0yR1vw==" hashData="585Emx4/lVm+1hbnzodpmBgQyIfd6Uq3htpBY8VzAqiZJ9/M0FumQ7c7hTRuP3T5gKQdUuk0SQvTdhp9yHAXx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25/04/2021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25/04/2021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25/04/2021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chemeClr val="accent1">
                <a:lumMod val="45000"/>
                <a:lumOff val="55000"/>
              </a:schemeClr>
            </a:gs>
            <a:gs pos="72000">
              <a:srgbClr val="C00000"/>
            </a:gs>
            <a:gs pos="86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La tristesse du cœur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2866" r="1614" b="11265"/>
          <a:stretch/>
        </p:blipFill>
        <p:spPr>
          <a:xfrm>
            <a:off x="3642970" y="1527628"/>
            <a:ext cx="4931251" cy="3802743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5382849" y="3782018"/>
            <a:ext cx="14766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N°5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Monia - Peter Holm.wav"/>
          </p:stSnd>
        </p:sndAc>
      </p:transition>
    </mc:Choice>
    <mc:Fallback>
      <p:transition spd="slow" advTm="13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3079" t="9849" r="2103" b="8356"/>
          <a:stretch/>
        </p:blipFill>
        <p:spPr>
          <a:xfrm>
            <a:off x="3763617" y="1016467"/>
            <a:ext cx="4664765" cy="482506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2782" y="618500"/>
            <a:ext cx="5206435" cy="5620999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2262" r="-87" b="11450"/>
          <a:stretch/>
        </p:blipFill>
        <p:spPr>
          <a:xfrm>
            <a:off x="3581400" y="1150235"/>
            <a:ext cx="5029200" cy="460012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8542" y="1096927"/>
            <a:ext cx="6949284" cy="461475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r="683" b="13237"/>
          <a:stretch/>
        </p:blipFill>
        <p:spPr>
          <a:xfrm>
            <a:off x="3497204" y="1054323"/>
            <a:ext cx="5197592" cy="474935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4017" y="944659"/>
            <a:ext cx="5910470" cy="499106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48" b="19614"/>
          <a:stretch/>
        </p:blipFill>
        <p:spPr>
          <a:xfrm>
            <a:off x="3349129" y="1129490"/>
            <a:ext cx="5493742" cy="441409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r="-87" b="24414"/>
          <a:stretch/>
        </p:blipFill>
        <p:spPr>
          <a:xfrm>
            <a:off x="2637183" y="934430"/>
            <a:ext cx="6957391" cy="501781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t="20435" r="1" b="14373"/>
          <a:stretch/>
        </p:blipFill>
        <p:spPr>
          <a:xfrm>
            <a:off x="1627915" y="1437788"/>
            <a:ext cx="8936170" cy="398242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383" y="880494"/>
            <a:ext cx="7513981" cy="508803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3382" r="-48" b="20000"/>
          <a:stretch/>
        </p:blipFill>
        <p:spPr>
          <a:xfrm>
            <a:off x="2001078" y="1111641"/>
            <a:ext cx="8189844" cy="463471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2434" y="745434"/>
            <a:ext cx="5367131" cy="53671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La tristesse du cœur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866" r="1614" b="11265"/>
          <a:stretch/>
        </p:blipFill>
        <p:spPr>
          <a:xfrm>
            <a:off x="3642970" y="1527628"/>
            <a:ext cx="4931251" cy="3802743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4461924" y="3782018"/>
            <a:ext cx="331853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79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94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2021-04-23T09:19:46Z</dcterms:created>
  <dcterms:modified xsi:type="dcterms:W3CDTF">2021-04-25T15:54:07Z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