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8eZFTODiZG0q1lAd+0zYg==" hashData="hLYkapSYa2KzeDrRWUaKu0xPThHR+eX3pMEE9f97hgmAlgY3tVYqsI0KoliAetO0mlUQjSRkF8BOVbg5FzRV9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25/04/2021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25/04/2021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rgbClr val="C00000"/>
            </a:gs>
            <a:gs pos="8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N°4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Monia - Peter Holm.wav"/>
          </p:stSnd>
        </p:sndAc>
      </p:transition>
    </mc:Choice>
    <mc:Fallback>
      <p:transition spd="slow" advTm="13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1710" r="531" b="22019"/>
          <a:stretch/>
        </p:blipFill>
        <p:spPr>
          <a:xfrm>
            <a:off x="2093843" y="1164842"/>
            <a:ext cx="8004314" cy="452813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2782" y="618500"/>
            <a:ext cx="5206435" cy="5620999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1286" r="265" b="26194"/>
          <a:stretch/>
        </p:blipFill>
        <p:spPr>
          <a:xfrm>
            <a:off x="1934817" y="1237738"/>
            <a:ext cx="8322365" cy="438252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8542" y="1096927"/>
            <a:ext cx="6949284" cy="461475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1063" r="145" b="29468"/>
          <a:stretch/>
        </p:blipFill>
        <p:spPr>
          <a:xfrm>
            <a:off x="1795669" y="1298600"/>
            <a:ext cx="8600661" cy="42608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4017" y="944659"/>
            <a:ext cx="5910470" cy="499106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3412" t="12221" r="18729" b="16607"/>
          <a:stretch/>
        </p:blipFill>
        <p:spPr>
          <a:xfrm>
            <a:off x="3581400" y="776982"/>
            <a:ext cx="4994633" cy="530403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r="-87" b="24414"/>
          <a:stretch/>
        </p:blipFill>
        <p:spPr>
          <a:xfrm>
            <a:off x="2637183" y="934430"/>
            <a:ext cx="6957391" cy="50178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r="763" b="10127"/>
          <a:stretch/>
        </p:blipFill>
        <p:spPr>
          <a:xfrm>
            <a:off x="3420718" y="995352"/>
            <a:ext cx="5350564" cy="486729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880494"/>
            <a:ext cx="7513981" cy="50880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6045" r="17391" b="6182"/>
          <a:stretch/>
        </p:blipFill>
        <p:spPr>
          <a:xfrm>
            <a:off x="3806687" y="934279"/>
            <a:ext cx="4646056" cy="493643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2434" y="745434"/>
            <a:ext cx="5367131" cy="5367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94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2021-04-23T09:19:46Z</dcterms:created>
  <dcterms:modified xsi:type="dcterms:W3CDTF">2021-04-25T15:44:28Z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