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8" r:id="rId11"/>
    <p:sldId id="267" r:id="rId12"/>
    <p:sldId id="269" r:id="rId13"/>
    <p:sldId id="266" r:id="rId14"/>
    <p:sldId id="271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uRTf086y+KMUUacP3vWSQ==" hashData="LJjcXVeoHUgODrcOxNu5wDA6gK9XlYjOAl6gAaOkGO6k/wZr+EHc7CVaY7ddJOQN4/kX+zq59CNHDsJk2qjDL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96" y="22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571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62054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744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25/04/2021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25/04/2021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25/04/2021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25/04/2021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0000"/>
            </a:gs>
            <a:gs pos="80000">
              <a:schemeClr val="accent1">
                <a:lumMod val="45000"/>
                <a:lumOff val="55000"/>
              </a:schemeClr>
            </a:gs>
            <a:gs pos="72000">
              <a:srgbClr val="C00000"/>
            </a:gs>
            <a:gs pos="86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25/04/2021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5382849" y="3782018"/>
            <a:ext cx="1476686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N°3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188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Monia - Peter Holm.wav"/>
          </p:stSnd>
        </p:sndAc>
      </p:transition>
    </mc:Choice>
    <mc:Fallback>
      <p:transition spd="slow" advTm="13000">
        <p:wedge/>
        <p:sndAc>
          <p:stSnd loop="1">
            <p:snd r:embed="rId3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9038" r="133" b="27719"/>
          <a:stretch/>
        </p:blipFill>
        <p:spPr>
          <a:xfrm>
            <a:off x="2011293" y="1251278"/>
            <a:ext cx="8169414" cy="435544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2782" y="618500"/>
            <a:ext cx="5206435" cy="5620999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2148" r="132" b="22937"/>
          <a:stretch/>
        </p:blipFill>
        <p:spPr>
          <a:xfrm>
            <a:off x="1968285" y="1092726"/>
            <a:ext cx="8322589" cy="457640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8542" y="1096927"/>
            <a:ext cx="6949284" cy="46147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ellipse">
            <a:avLst/>
          </a:prstGeom>
          <a:ln w="190500" cap="rnd">
            <a:noFill/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23198" r="356" b="24608"/>
          <a:stretch/>
        </p:blipFill>
        <p:spPr>
          <a:xfrm>
            <a:off x="2045776" y="1146875"/>
            <a:ext cx="8074617" cy="477347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4017" y="944659"/>
            <a:ext cx="5910470" cy="499106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8079" r="358" b="25424"/>
          <a:stretch/>
        </p:blipFill>
        <p:spPr>
          <a:xfrm>
            <a:off x="2014781" y="1114945"/>
            <a:ext cx="8183104" cy="463982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r="-87" b="24414"/>
          <a:stretch/>
        </p:blipFill>
        <p:spPr>
          <a:xfrm>
            <a:off x="2637183" y="934430"/>
            <a:ext cx="6957391" cy="5017814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23729" r="357" b="27683"/>
          <a:stretch/>
        </p:blipFill>
        <p:spPr>
          <a:xfrm>
            <a:off x="1745280" y="1211671"/>
            <a:ext cx="8607588" cy="419723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2383" y="880494"/>
            <a:ext cx="7513981" cy="5088038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256236"/>
            <a:ext cx="10034886" cy="6224555"/>
          </a:xfrm>
          <a:prstGeom prst="ellipse">
            <a:avLst/>
          </a:prstGeom>
          <a:ln w="190500" cap="rnd">
            <a:noFill/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12863" r="-219" b="24162"/>
          <a:stretch/>
        </p:blipFill>
        <p:spPr>
          <a:xfrm>
            <a:off x="2330956" y="946814"/>
            <a:ext cx="7618956" cy="478755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434" y="745434"/>
            <a:ext cx="5367131" cy="5367131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727810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25/04/2021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chemeClr val="accent1">
                  <a:lumMod val="5000"/>
                  <a:lumOff val="95000"/>
                </a:schemeClr>
              </a:gs>
              <a:gs pos="51000">
                <a:srgbClr val="FFC000"/>
              </a:gs>
              <a:gs pos="80000">
                <a:schemeClr val="accent1">
                  <a:lumMod val="45000"/>
                  <a:lumOff val="55000"/>
                </a:schemeClr>
              </a:gs>
              <a:gs pos="72000">
                <a:srgbClr val="C00000"/>
              </a:gs>
              <a:gs pos="86000">
                <a:srgbClr val="C00000"/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36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La tristesse du cœur</a:t>
            </a:r>
            <a:endParaRPr lang="fr-FR" sz="36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866" r="1614" b="11265"/>
          <a:stretch/>
        </p:blipFill>
        <p:spPr>
          <a:xfrm>
            <a:off x="3642970" y="1527628"/>
            <a:ext cx="4931251" cy="3802743"/>
          </a:xfrm>
          <a:prstGeom prst="ellipse">
            <a:avLst/>
          </a:prstGeom>
          <a:ln w="190500" cap="rnd">
            <a:solidFill>
              <a:srgbClr val="FFC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4461924" y="3782018"/>
            <a:ext cx="3318537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6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796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94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2021-04-23T09:19:46Z</dcterms:created>
  <dcterms:modified xsi:type="dcterms:W3CDTF">2021-04-25T15:04:39Z</dcterms:modified>
  <cp:contentStatus/>
</cp:coreProperties>
</file>