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/EMgXo3LQpWoenhIJT9lw==" hashData="DvwcQd+ycXyETnftdYyFH7QAAAqq5GA4aWKd5TWeCyfLrJOfiGZlPxsjhm75NzP8zysnosxPy/+KsF6GJTpp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8019" r="144" b="18985"/>
          <a:stretch/>
        </p:blipFill>
        <p:spPr>
          <a:xfrm>
            <a:off x="2040835" y="1495302"/>
            <a:ext cx="8097078" cy="383113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27761" r="278" b="7518"/>
          <a:stretch/>
        </p:blipFill>
        <p:spPr>
          <a:xfrm>
            <a:off x="2432455" y="980156"/>
            <a:ext cx="7546432" cy="48976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5" y="1146976"/>
            <a:ext cx="8401878" cy="45930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191" y="1150598"/>
            <a:ext cx="8335617" cy="45568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6812" r="-434" b="21546"/>
          <a:stretch/>
        </p:blipFill>
        <p:spPr>
          <a:xfrm>
            <a:off x="2027583" y="931981"/>
            <a:ext cx="8136834" cy="49940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744" y="992249"/>
            <a:ext cx="8254681" cy="469293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2021-04-25T14:12:26Z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