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7" r:id="rId12"/>
    <p:sldId id="269" r:id="rId13"/>
    <p:sldId id="266" r:id="rId14"/>
    <p:sldId id="271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qyCEzisYJPTUyan0j7Rlg==" hashData="wKCawCkav7Srs+HgE0CoOwynQiCSW7oQrmG1p/ndwO5mvG0cv9mKh3g1nzV94c3LB+Obj4jcssfO0q1SmI2Le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25/04/2021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25/04/2021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25/04/2021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25/04/2021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chemeClr val="accent1">
                <a:lumMod val="45000"/>
                <a:lumOff val="55000"/>
              </a:schemeClr>
            </a:gs>
            <a:gs pos="72000">
              <a:srgbClr val="C00000"/>
            </a:gs>
            <a:gs pos="86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La tristesse du cœur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2866" r="1614" b="11265"/>
          <a:stretch/>
        </p:blipFill>
        <p:spPr>
          <a:xfrm>
            <a:off x="3642970" y="1527628"/>
            <a:ext cx="4931251" cy="3802743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5131177" y="3782018"/>
            <a:ext cx="198003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N°10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Monia - Peter Holm.wav"/>
          </p:stSnd>
        </p:sndAc>
      </p:transition>
    </mc:Choice>
    <mc:Fallback>
      <p:transition spd="slow" advTm="13000">
        <p:wedge/>
        <p:sndAc>
          <p:stSnd loop="1">
            <p:snd r:embed="rId3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" r="1162" b="-1938"/>
          <a:stretch/>
        </p:blipFill>
        <p:spPr>
          <a:xfrm>
            <a:off x="3213652" y="1199420"/>
            <a:ext cx="5764695" cy="445916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2782" y="618500"/>
            <a:ext cx="5206435" cy="5620999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7459" b="17323"/>
          <a:stretch/>
        </p:blipFill>
        <p:spPr>
          <a:xfrm>
            <a:off x="2941983" y="1375345"/>
            <a:ext cx="6262977" cy="408455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8542" y="1096927"/>
            <a:ext cx="6949284" cy="461475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3644" r="-87" b="9172"/>
          <a:stretch/>
        </p:blipFill>
        <p:spPr>
          <a:xfrm>
            <a:off x="2638211" y="1563758"/>
            <a:ext cx="6956363" cy="375518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4017" y="944659"/>
            <a:ext cx="5910470" cy="499106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7696" r="-472" b="23810"/>
          <a:stretch/>
        </p:blipFill>
        <p:spPr>
          <a:xfrm>
            <a:off x="2674468" y="1427496"/>
            <a:ext cx="6843064" cy="400300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r="-87" b="24414"/>
          <a:stretch/>
        </p:blipFill>
        <p:spPr>
          <a:xfrm>
            <a:off x="2637183" y="934430"/>
            <a:ext cx="6957391" cy="501781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3204" r="400" b="13944"/>
          <a:stretch/>
        </p:blipFill>
        <p:spPr>
          <a:xfrm>
            <a:off x="2888974" y="1369273"/>
            <a:ext cx="6396127" cy="413261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2383" y="880494"/>
            <a:ext cx="7513981" cy="508803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8750" r="435" b="10597"/>
          <a:stretch/>
        </p:blipFill>
        <p:spPr>
          <a:xfrm>
            <a:off x="3048000" y="1179443"/>
            <a:ext cx="6069496" cy="447923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2434" y="745434"/>
            <a:ext cx="5367131" cy="536713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La tristesse du cœur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866" r="1614" b="11265"/>
          <a:stretch/>
        </p:blipFill>
        <p:spPr>
          <a:xfrm>
            <a:off x="3642970" y="1527628"/>
            <a:ext cx="4931251" cy="3802743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4461924" y="3782018"/>
            <a:ext cx="331853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79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94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2021-04-23T09:19:46Z</dcterms:created>
  <dcterms:modified xsi:type="dcterms:W3CDTF">2021-04-25T16:40:39Z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