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snMSeCtEa8qU6YqWaO4ng==" hashData="7Gvfwki+r3HOC0iGZ+t9RNZlbhssGU6j1PUm93MpNwj4TxdTyS6dG1W/uiMbnuvgtDqgnYNN3lXSi63TPXrg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25/04/2021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25/04/2021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rgbClr val="C00000"/>
            </a:gs>
            <a:gs pos="8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5382848" y="3782018"/>
            <a:ext cx="147668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399" y="992981"/>
            <a:ext cx="7394713" cy="492499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782" y="618500"/>
            <a:ext cx="5206435" cy="562099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424" b="13565"/>
          <a:stretch/>
        </p:blipFill>
        <p:spPr>
          <a:xfrm>
            <a:off x="1900440" y="1036129"/>
            <a:ext cx="8391120" cy="478574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542" y="1096927"/>
            <a:ext cx="6949284" cy="46147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11329" t="15375" r="8061" b="16203"/>
          <a:stretch/>
        </p:blipFill>
        <p:spPr>
          <a:xfrm>
            <a:off x="1796952" y="1491788"/>
            <a:ext cx="8598095" cy="410063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017" y="944659"/>
            <a:ext cx="5910470" cy="49910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t="16554" r="1955" b="20954"/>
          <a:stretch/>
        </p:blipFill>
        <p:spPr>
          <a:xfrm>
            <a:off x="2438400" y="887897"/>
            <a:ext cx="7315200" cy="502257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87" b="24414"/>
          <a:stretch/>
        </p:blipFill>
        <p:spPr>
          <a:xfrm>
            <a:off x="2637183" y="934430"/>
            <a:ext cx="6957391" cy="50178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4057" t="17596" r="2434" b="22572"/>
          <a:stretch/>
        </p:blipFill>
        <p:spPr>
          <a:xfrm>
            <a:off x="2014330" y="993913"/>
            <a:ext cx="8176592" cy="491655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880494"/>
            <a:ext cx="7513981" cy="50880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1583" t="2104" r="1583" b="37631"/>
          <a:stretch/>
        </p:blipFill>
        <p:spPr>
          <a:xfrm>
            <a:off x="2209800" y="1139686"/>
            <a:ext cx="7770191" cy="462500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434" y="745434"/>
            <a:ext cx="5367131" cy="5367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94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2021-04-23T09:19:46Z</dcterms:created>
  <dcterms:modified xsi:type="dcterms:W3CDTF">2021-04-25T13:42:29Z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