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W5mM2UjmfT1fp9CDubs+w==" hashData="PwRkG1ST2tCTq2AjyYLDv1AIWzV2plSxpYwrexQPQoGa2mCNKsz2yQSTbcMr7NwQcXKZpv8feWUKYpTsKwvFv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BD549-C226-453D-B45E-6C3D5B2744EC}" type="datetimeFigureOut">
              <a:rPr lang="fr-FR" smtClean="0"/>
              <a:t>04/04/2021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EE87CE-D7B1-4C9E-BBC2-62CDE82E87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976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9643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42240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5921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41094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4939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81440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2547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78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4731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562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166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2278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841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2254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268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DDF3-0482-4D0C-80B7-FF0312847240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78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DAF48-D129-4F08-B0FA-4750DF125CE5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92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9871A-33B8-446D-9E43-6071144001C5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31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709C5-3D40-4DC3-969A-3244421B5A26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6595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C7EDE-5C7A-4E94-B722-A2CDC493B165}" type="datetime1">
              <a:rPr lang="fr-FR" smtClean="0"/>
              <a:t>04/04/2021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2303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09F52-5561-4A29-876E-36E5EE8767CE}" type="datetime1">
              <a:rPr lang="fr-FR" smtClean="0"/>
              <a:t>04/04/2021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3075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80710-6578-454D-8101-C249289579C5}" type="datetime1">
              <a:rPr lang="fr-FR" smtClean="0"/>
              <a:t>04/04/2021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6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CF1B-CDD1-4440-A729-6FC3FA262DBC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799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5781E-DDFA-4223-B211-FCBB789C035B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767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E2B37-C0C4-4DBF-BA9B-3A8A55BD8BB3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42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13AB1-DB7B-4C7F-92F0-C7768DF90E1E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8231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3000">
              <a:srgbClr val="FF0000"/>
            </a:gs>
            <a:gs pos="81000">
              <a:srgbClr val="C00000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79D0B9-7C71-46E7-A677-CA02F0C4328E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165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4185" r="218" b="8103"/>
          <a:stretch/>
        </p:blipFill>
        <p:spPr>
          <a:xfrm>
            <a:off x="954157" y="828592"/>
            <a:ext cx="10236590" cy="52185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396332" y="2720965"/>
            <a:ext cx="935224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Solitude </a:t>
            </a:r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N°9</a:t>
            </a:r>
            <a:endParaRPr lang="fr-FR" sz="8800" b="1" cap="none" spc="50" dirty="0">
              <a:ln w="0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668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  <p:sndAc>
          <p:stSnd loop="1">
            <p:snd r:embed="rId3" name="Gilbert Bécaud - La solitude ça nexiste pas- Live1969.wav"/>
          </p:stSnd>
        </p:sndAc>
      </p:transition>
    </mc:Choice>
    <mc:Fallback>
      <p:transition spd="slow" advTm="13000">
        <p:fade/>
        <p:sndAc>
          <p:stSnd loop="1">
            <p:snd r:embed="rId3" name="Gilbert Bécaud - La solitude ça nexiste pas- Live196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496" r="2771" b="32417"/>
          <a:stretch/>
        </p:blipFill>
        <p:spPr>
          <a:xfrm>
            <a:off x="891696" y="859403"/>
            <a:ext cx="10279887" cy="51883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8488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243" r="-76" b="12479"/>
          <a:stretch/>
        </p:blipFill>
        <p:spPr>
          <a:xfrm>
            <a:off x="927656" y="857727"/>
            <a:ext cx="10230674" cy="51985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59321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434" t="22609" r="6135" b="30048"/>
          <a:stretch/>
        </p:blipFill>
        <p:spPr>
          <a:xfrm>
            <a:off x="838201" y="865220"/>
            <a:ext cx="10351340" cy="51968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18968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213" r="-8" b="11064"/>
          <a:stretch/>
        </p:blipFill>
        <p:spPr>
          <a:xfrm>
            <a:off x="940904" y="855207"/>
            <a:ext cx="10190922" cy="52142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59595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8277" t="-1" r="8277" b="27314"/>
          <a:stretch/>
        </p:blipFill>
        <p:spPr>
          <a:xfrm>
            <a:off x="877963" y="835301"/>
            <a:ext cx="10346627" cy="52234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99485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2814" r="-327"/>
          <a:stretch/>
        </p:blipFill>
        <p:spPr>
          <a:xfrm>
            <a:off x="954157" y="853184"/>
            <a:ext cx="10336695" cy="51997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70525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017" t="-1" r="12013" b="36985"/>
          <a:stretch/>
        </p:blipFill>
        <p:spPr>
          <a:xfrm>
            <a:off x="930697" y="887895"/>
            <a:ext cx="10254406" cy="51418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9459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96" b="13116"/>
          <a:stretch/>
        </p:blipFill>
        <p:spPr>
          <a:xfrm>
            <a:off x="913625" y="864704"/>
            <a:ext cx="10284462" cy="52047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50693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505" b="28851"/>
          <a:stretch/>
        </p:blipFill>
        <p:spPr>
          <a:xfrm>
            <a:off x="904091" y="865817"/>
            <a:ext cx="10305550" cy="51639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8987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842341"/>
            <a:ext cx="10283687" cy="51873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64278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891" t="1" r="4889" b="27740"/>
          <a:stretch/>
        </p:blipFill>
        <p:spPr>
          <a:xfrm>
            <a:off x="950897" y="848139"/>
            <a:ext cx="10260442" cy="5188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7111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072" r="-315" b="5869"/>
          <a:stretch/>
        </p:blipFill>
        <p:spPr>
          <a:xfrm>
            <a:off x="940903" y="851452"/>
            <a:ext cx="10243931" cy="5213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437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6" r="26123" b="56908"/>
          <a:stretch/>
        </p:blipFill>
        <p:spPr>
          <a:xfrm>
            <a:off x="838200" y="861390"/>
            <a:ext cx="10362191" cy="52081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568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4185" r="218" b="8103"/>
          <a:stretch/>
        </p:blipFill>
        <p:spPr>
          <a:xfrm>
            <a:off x="954157" y="828592"/>
            <a:ext cx="10236590" cy="52185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494264" y="2043856"/>
            <a:ext cx="712727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Solitude</a:t>
            </a:r>
            <a:endParaRPr lang="fr-FR" sz="8800" b="1" cap="none" spc="50" dirty="0">
              <a:ln w="0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3337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96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2021-04-04T03:40:27Z</dcterms:created>
  <dcterms:modified xsi:type="dcterms:W3CDTF">2021-04-04T17:51:42Z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