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pJEl9SYYtV7WoZ0FSp6CQ==" hashData="qMjnslewoRGy6Ce6Hac6qp4ARxE2/ApW4jZ3gMGPIzUYXFwBh97oP173JGx2t13hCMFHm3ZC/CdnXk0kYqvb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396332" y="2720965"/>
            <a:ext cx="9352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</a:t>
            </a:r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80" t="27052" r="1820" b="25152"/>
          <a:stretch/>
        </p:blipFill>
        <p:spPr>
          <a:xfrm>
            <a:off x="894218" y="881269"/>
            <a:ext cx="10303869" cy="5174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67" t="28707" r="1500" b="23126"/>
          <a:stretch/>
        </p:blipFill>
        <p:spPr>
          <a:xfrm>
            <a:off x="933891" y="875738"/>
            <a:ext cx="10290700" cy="5154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98" b="23834"/>
          <a:stretch/>
        </p:blipFill>
        <p:spPr>
          <a:xfrm>
            <a:off x="903379" y="874577"/>
            <a:ext cx="10319071" cy="5168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42" r="3903" b="32359"/>
          <a:stretch/>
        </p:blipFill>
        <p:spPr>
          <a:xfrm>
            <a:off x="922570" y="848512"/>
            <a:ext cx="10297972" cy="51944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2" b="23655"/>
          <a:stretch/>
        </p:blipFill>
        <p:spPr>
          <a:xfrm>
            <a:off x="906650" y="839462"/>
            <a:ext cx="10278185" cy="5243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35" t="580" r="8978" b="39158"/>
          <a:stretch/>
        </p:blipFill>
        <p:spPr>
          <a:xfrm>
            <a:off x="940178" y="861390"/>
            <a:ext cx="10286369" cy="5194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6" b="25288"/>
          <a:stretch/>
        </p:blipFill>
        <p:spPr>
          <a:xfrm>
            <a:off x="904609" y="842340"/>
            <a:ext cx="10344493" cy="52271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2021-04-04T03:40:27Z</dcterms:created>
  <dcterms:modified xsi:type="dcterms:W3CDTF">2021-04-04T17:39:57Z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