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qJH3PkrdkKdyBdptEBApg==" hashData="wG7oqstOTjOXXPAsawtqHIjqX3DAmd7X3v7EcSPd/L9kGm6janeWQNrW6Lh6gDRTVM1uEENfkG65w1KM8NovZ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BD549-C226-453D-B45E-6C3D5B2744EC}" type="datetimeFigureOut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E87CE-D7B1-4C9E-BBC2-62CDE82E87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97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43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2240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921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1094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493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144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2547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8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4731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562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16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22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841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2254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EE87CE-D7B1-4C9E-BBC2-62CDE82E87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268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2DDF3-0482-4D0C-80B7-FF0312847240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78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DAF48-D129-4F08-B0FA-4750DF125CE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92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9871A-33B8-446D-9E43-6071144001C5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1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709C5-3D40-4DC3-969A-3244421B5A26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595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C7EDE-5C7A-4E94-B722-A2CDC493B165}" type="datetime1">
              <a:rPr lang="fr-FR" smtClean="0"/>
              <a:t>04/04/2021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303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09F52-5561-4A29-876E-36E5EE8767CE}" type="datetime1">
              <a:rPr lang="fr-FR" smtClean="0"/>
              <a:t>04/04/2021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07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80710-6578-454D-8101-C249289579C5}" type="datetime1">
              <a:rPr lang="fr-FR" smtClean="0"/>
              <a:t>04/04/2021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6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CF1B-CDD1-4440-A729-6FC3FA262DBC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799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5781E-DDFA-4223-B211-FCBB789C035B}" type="datetime1">
              <a:rPr lang="fr-FR" smtClean="0"/>
              <a:t>04/04/2021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6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E2B37-C0C4-4DBF-BA9B-3A8A55BD8BB3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4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3AB1-DB7B-4C7F-92F0-C7768DF90E1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82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rgbClr val="FF0000"/>
            </a:gs>
            <a:gs pos="81000">
              <a:srgbClr val="C00000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9D0B9-7C71-46E7-A677-CA02F0C4328E}" type="datetime1">
              <a:rPr lang="fr-FR" smtClean="0"/>
              <a:t>04/04/2021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788E9-443C-48A0-96E1-9C2D3A6B00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16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396332" y="2720965"/>
            <a:ext cx="9352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 </a:t>
            </a:r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66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Gilbert Bécaud - La solitude ça nexiste pas- Live1969.wav"/>
          </p:stSnd>
        </p:sndAc>
      </p:transition>
    </mc:Choice>
    <mc:Fallback>
      <p:transition spd="slow" advTm="13000">
        <p:fade/>
        <p:sndAc>
          <p:stSnd loop="1">
            <p:snd r:embed="rId3" name="Gilbert Bécaud - La solitude ça nexiste pas- Live196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97" t="22415" r="1497" b="33527"/>
          <a:stretch/>
        </p:blipFill>
        <p:spPr>
          <a:xfrm>
            <a:off x="937998" y="851095"/>
            <a:ext cx="10264157" cy="52051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848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243" r="-76" b="12479"/>
          <a:stretch/>
        </p:blipFill>
        <p:spPr>
          <a:xfrm>
            <a:off x="927656" y="857727"/>
            <a:ext cx="10230674" cy="5198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59321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078" t="22417" r="1884" b="28503"/>
          <a:stretch/>
        </p:blipFill>
        <p:spPr>
          <a:xfrm>
            <a:off x="954158" y="873523"/>
            <a:ext cx="10256766" cy="5174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18968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13" r="-8" b="11064"/>
          <a:stretch/>
        </p:blipFill>
        <p:spPr>
          <a:xfrm>
            <a:off x="940904" y="855207"/>
            <a:ext cx="10190922" cy="5214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959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98" t="26474" r="1884" b="25603"/>
          <a:stretch/>
        </p:blipFill>
        <p:spPr>
          <a:xfrm>
            <a:off x="926156" y="901148"/>
            <a:ext cx="10313183" cy="51153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9485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2814" r="-327"/>
          <a:stretch/>
        </p:blipFill>
        <p:spPr>
          <a:xfrm>
            <a:off x="954157" y="853184"/>
            <a:ext cx="10336695" cy="51997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7052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10" t="26666" r="2077" b="23285"/>
          <a:stretch/>
        </p:blipFill>
        <p:spPr>
          <a:xfrm>
            <a:off x="923150" y="887896"/>
            <a:ext cx="10261685" cy="5174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45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6" b="13116"/>
          <a:stretch/>
        </p:blipFill>
        <p:spPr>
          <a:xfrm>
            <a:off x="913625" y="864704"/>
            <a:ext cx="10284462" cy="5204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506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884" t="27247" r="1305" b="20000"/>
          <a:stretch/>
        </p:blipFill>
        <p:spPr>
          <a:xfrm>
            <a:off x="967408" y="872025"/>
            <a:ext cx="10190921" cy="5141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898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842341"/>
            <a:ext cx="10283687" cy="51873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4278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380" t="16384" r="5583" b="29465"/>
          <a:stretch/>
        </p:blipFill>
        <p:spPr>
          <a:xfrm>
            <a:off x="927652" y="845573"/>
            <a:ext cx="10210129" cy="52184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111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072" r="-315" b="5869"/>
          <a:stretch/>
        </p:blipFill>
        <p:spPr>
          <a:xfrm>
            <a:off x="940903" y="851452"/>
            <a:ext cx="10243931" cy="5213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111" t="21835" r="1111" b="26184"/>
          <a:stretch/>
        </p:blipFill>
        <p:spPr>
          <a:xfrm>
            <a:off x="838201" y="856388"/>
            <a:ext cx="10359886" cy="51993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5689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5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02920" y="457200"/>
            <a:ext cx="11109960" cy="5974080"/>
          </a:xfrm>
          <a:prstGeom prst="rect">
            <a:avLst/>
          </a:prstGeom>
          <a:noFill/>
          <a:ln w="228600">
            <a:gradFill flip="none" rotWithShape="1">
              <a:gsLst>
                <a:gs pos="31000">
                  <a:schemeClr val="accent1">
                    <a:lumMod val="5000"/>
                    <a:lumOff val="95000"/>
                  </a:schemeClr>
                </a:gs>
                <a:gs pos="95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  <a:gs pos="57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92875"/>
            <a:ext cx="2743200" cy="365125"/>
          </a:xfrm>
        </p:spPr>
        <p:txBody>
          <a:bodyPr/>
          <a:lstStyle/>
          <a:p>
            <a:fld id="{715F92FB-C757-47AD-960E-4D33216A9CF3}" type="datetime1">
              <a:rPr lang="fr-FR" sz="2000" smtClean="0">
                <a:solidFill>
                  <a:srgbClr val="FF0000"/>
                </a:solidFill>
                <a:latin typeface="Broadway" panose="04040905080B02020502" pitchFamily="82" charset="0"/>
              </a:rPr>
              <a:t>04/04/2021</a:t>
            </a:fld>
            <a:endParaRPr lang="fr-FR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92875"/>
            <a:ext cx="2743200" cy="365125"/>
          </a:xfrm>
        </p:spPr>
        <p:txBody>
          <a:bodyPr/>
          <a:lstStyle/>
          <a:p>
            <a:fld id="{B2E788E9-443C-48A0-96E1-9C2D3A6B000C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4185" r="218" b="8103"/>
          <a:stretch/>
        </p:blipFill>
        <p:spPr>
          <a:xfrm>
            <a:off x="954157" y="828592"/>
            <a:ext cx="10236590" cy="52185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494264" y="2043856"/>
            <a:ext cx="712727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Solitude</a:t>
            </a:r>
            <a:endParaRPr lang="fr-FR" sz="8800" b="1" cap="none" spc="5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33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96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2021-04-04T03:40:27Z</dcterms:created>
  <dcterms:modified xsi:type="dcterms:W3CDTF">2021-04-04T17:25:44Z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