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ke8/GQReLkFwGj/kHu0EQ==" hashData="oJ0IUdIHJHflS+1l447En/2l3Otmiy0wVQ5n6lIvrni9zmOEJMAwRP36fuNdFoKlfzS1sjL6qIAG7vzmmLOK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38" r="642" b="37130"/>
          <a:stretch/>
        </p:blipFill>
        <p:spPr>
          <a:xfrm>
            <a:off x="907333" y="860736"/>
            <a:ext cx="10290753" cy="5185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06" t="13367" r="5462" b="35476"/>
          <a:stretch/>
        </p:blipFill>
        <p:spPr>
          <a:xfrm>
            <a:off x="954157" y="859888"/>
            <a:ext cx="10249721" cy="5185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24" t="15064" r="5142" b="34119"/>
          <a:stretch/>
        </p:blipFill>
        <p:spPr>
          <a:xfrm>
            <a:off x="940904" y="864614"/>
            <a:ext cx="10304513" cy="519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77" t="20513" r="5705" b="31283"/>
          <a:stretch/>
        </p:blipFill>
        <p:spPr>
          <a:xfrm>
            <a:off x="838200" y="844079"/>
            <a:ext cx="10372713" cy="520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97" t="29372" r="1497" b="27150"/>
          <a:stretch/>
        </p:blipFill>
        <p:spPr>
          <a:xfrm>
            <a:off x="877411" y="834887"/>
            <a:ext cx="10348471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992" t="42705" r="15410" b="19614"/>
          <a:stretch/>
        </p:blipFill>
        <p:spPr>
          <a:xfrm>
            <a:off x="940904" y="886590"/>
            <a:ext cx="10277569" cy="5164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91" t="22030" r="1305" b="29275"/>
          <a:stretch/>
        </p:blipFill>
        <p:spPr>
          <a:xfrm>
            <a:off x="929863" y="858803"/>
            <a:ext cx="10274432" cy="5157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2021-04-04T03:40:27Z</dcterms:created>
  <dcterms:modified xsi:type="dcterms:W3CDTF">2021-04-04T17:13:27Z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