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p9yAQ0ORhU+m71PM6l0Q==" hashData="ztMzqptNiRPzv9CeQelMYd5KcJwTNNNSFu1F2gfcNjOb6lx9BcDER7Nkq1jWFqqDw8DsK6E9Cv4mpboAWtfX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611" b="6346"/>
          <a:stretch/>
        </p:blipFill>
        <p:spPr>
          <a:xfrm>
            <a:off x="877732" y="865569"/>
            <a:ext cx="10387436" cy="51774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785" r="436" b="13514"/>
          <a:stretch/>
        </p:blipFill>
        <p:spPr>
          <a:xfrm>
            <a:off x="914400" y="824716"/>
            <a:ext cx="10270435" cy="52477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386" r="351"/>
          <a:stretch/>
        </p:blipFill>
        <p:spPr>
          <a:xfrm>
            <a:off x="954157" y="870821"/>
            <a:ext cx="10243929" cy="5158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0280"/>
          <a:stretch/>
        </p:blipFill>
        <p:spPr>
          <a:xfrm>
            <a:off x="945640" y="887896"/>
            <a:ext cx="10209398" cy="515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93" r="8429" b="29690"/>
          <a:stretch/>
        </p:blipFill>
        <p:spPr>
          <a:xfrm>
            <a:off x="940904" y="834667"/>
            <a:ext cx="10245935" cy="5202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718" r="-124" b="27694"/>
          <a:stretch/>
        </p:blipFill>
        <p:spPr>
          <a:xfrm>
            <a:off x="897614" y="880519"/>
            <a:ext cx="10305704" cy="51624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970" t="19119" r="7123" b="27166"/>
          <a:stretch/>
        </p:blipFill>
        <p:spPr>
          <a:xfrm>
            <a:off x="940903" y="834508"/>
            <a:ext cx="10230679" cy="5228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2021-04-04T03:40:27Z</dcterms:created>
  <dcterms:modified xsi:type="dcterms:W3CDTF">2021-04-04T16:56:17Z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