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SYEakMJT4SYBeXTP2V7Hg==" hashData="ihuE+jRT9Bn4PtdGlot0pF5X0yKkmJYQPJAECdmi/+uBc3dwwCkOI5feFk2AHoUCP0+nFEWsi6CjvGcTCH6gx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0BD549-C226-453D-B45E-6C3D5B2744EC}" type="datetimeFigureOut">
              <a:rPr lang="fr-FR" smtClean="0"/>
              <a:t>04/04/2021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EE87CE-D7B1-4C9E-BBC2-62CDE82E87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9763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9643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42240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5921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41094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4939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81440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2547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786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4731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5626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166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2278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841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2254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268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2DDF3-0482-4D0C-80B7-FF0312847240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78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DAF48-D129-4F08-B0FA-4750DF125CE5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192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9871A-33B8-446D-9E43-6071144001C5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31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709C5-3D40-4DC3-969A-3244421B5A26}" type="datetime1">
              <a:rPr lang="fr-FR" smtClean="0"/>
              <a:t>04/04/2021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6595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C7EDE-5C7A-4E94-B722-A2CDC493B165}" type="datetime1">
              <a:rPr lang="fr-FR" smtClean="0"/>
              <a:t>04/04/2021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2303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09F52-5561-4A29-876E-36E5EE8767CE}" type="datetime1">
              <a:rPr lang="fr-FR" smtClean="0"/>
              <a:t>04/04/2021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3075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80710-6578-454D-8101-C249289579C5}" type="datetime1">
              <a:rPr lang="fr-FR" smtClean="0"/>
              <a:t>04/04/2021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6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CF1B-CDD1-4440-A729-6FC3FA262DBC}" type="datetime1">
              <a:rPr lang="fr-FR" smtClean="0"/>
              <a:t>04/04/2021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8799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5781E-DDFA-4223-B211-FCBB789C035B}" type="datetime1">
              <a:rPr lang="fr-FR" smtClean="0"/>
              <a:t>04/04/2021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767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E2B37-C0C4-4DBF-BA9B-3A8A55BD8BB3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421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13AB1-DB7B-4C7F-92F0-C7768DF90E1E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8231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3000">
              <a:srgbClr val="FF0000"/>
            </a:gs>
            <a:gs pos="81000">
              <a:srgbClr val="C00000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79D0B9-7C71-46E7-A677-CA02F0C4328E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165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14185" r="218" b="8103"/>
          <a:stretch/>
        </p:blipFill>
        <p:spPr>
          <a:xfrm>
            <a:off x="954157" y="828592"/>
            <a:ext cx="10236590" cy="52185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396332" y="2720965"/>
            <a:ext cx="935224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Solitude </a:t>
            </a:r>
            <a:r>
              <a:rPr lang="fr-FR" sz="8800" b="1" spc="5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N°4</a:t>
            </a:r>
            <a:endParaRPr lang="fr-FR" sz="8800" b="1" cap="none" spc="50" dirty="0">
              <a:ln w="0"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6668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  <p:sndAc>
          <p:stSnd loop="1">
            <p:snd r:embed="rId3" name="Gilbert Bécaud - La solitude ça nexiste pas- Live1969.wav"/>
          </p:stSnd>
        </p:sndAc>
      </p:transition>
    </mc:Choice>
    <mc:Fallback>
      <p:transition spd="slow" advTm="13000">
        <p:fade/>
        <p:sndAc>
          <p:stSnd loop="1">
            <p:snd r:embed="rId3" name="Gilbert Bécaud - La solitude ça nexiste pas- Live1969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71" b="29028"/>
          <a:stretch/>
        </p:blipFill>
        <p:spPr>
          <a:xfrm>
            <a:off x="922695" y="844287"/>
            <a:ext cx="10299332" cy="51987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88488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243" r="-76" b="12479"/>
          <a:stretch/>
        </p:blipFill>
        <p:spPr>
          <a:xfrm>
            <a:off x="927656" y="857727"/>
            <a:ext cx="10230674" cy="51985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59321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78" b="30262"/>
          <a:stretch/>
        </p:blipFill>
        <p:spPr>
          <a:xfrm>
            <a:off x="893180" y="862426"/>
            <a:ext cx="10326424" cy="51805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18968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213" r="-8" b="11064"/>
          <a:stretch/>
        </p:blipFill>
        <p:spPr>
          <a:xfrm>
            <a:off x="940904" y="855207"/>
            <a:ext cx="10190922" cy="52142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59595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68" b="32303"/>
          <a:stretch/>
        </p:blipFill>
        <p:spPr>
          <a:xfrm>
            <a:off x="901148" y="841719"/>
            <a:ext cx="10288805" cy="52145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99485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2814" r="-327"/>
          <a:stretch/>
        </p:blipFill>
        <p:spPr>
          <a:xfrm>
            <a:off x="954157" y="853184"/>
            <a:ext cx="10336695" cy="51997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70525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15635"/>
          <a:stretch/>
        </p:blipFill>
        <p:spPr>
          <a:xfrm>
            <a:off x="927652" y="827742"/>
            <a:ext cx="10270435" cy="52152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9459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96" b="13116"/>
          <a:stretch/>
        </p:blipFill>
        <p:spPr>
          <a:xfrm>
            <a:off x="913625" y="864704"/>
            <a:ext cx="10284462" cy="52047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50693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71" b="14893"/>
          <a:stretch/>
        </p:blipFill>
        <p:spPr>
          <a:xfrm>
            <a:off x="922529" y="876299"/>
            <a:ext cx="10261103" cy="51666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8987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842341"/>
            <a:ext cx="10283687" cy="51873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64278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2967" r="13653" b="35339"/>
          <a:stretch/>
        </p:blipFill>
        <p:spPr>
          <a:xfrm>
            <a:off x="922103" y="847043"/>
            <a:ext cx="10275983" cy="5209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71118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072" r="-315" b="5869"/>
          <a:stretch/>
        </p:blipFill>
        <p:spPr>
          <a:xfrm>
            <a:off x="940903" y="851452"/>
            <a:ext cx="10243931" cy="5213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437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442" t="9624" r="4207" b="8286"/>
          <a:stretch/>
        </p:blipFill>
        <p:spPr>
          <a:xfrm>
            <a:off x="838200" y="843721"/>
            <a:ext cx="10386391" cy="52036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5689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14185" r="218" b="8103"/>
          <a:stretch/>
        </p:blipFill>
        <p:spPr>
          <a:xfrm>
            <a:off x="954157" y="828592"/>
            <a:ext cx="10236590" cy="52185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494264" y="2043856"/>
            <a:ext cx="7127272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Solitude</a:t>
            </a:r>
            <a:endParaRPr lang="fr-FR" sz="8800" b="1" cap="none" spc="50" dirty="0">
              <a:ln w="0"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3337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96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2021-04-04T03:40:27Z</dcterms:created>
  <dcterms:modified xsi:type="dcterms:W3CDTF">2021-04-04T16:03:47Z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