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KNsnPW0V03F9352Mddeow==" hashData="l8zI/MGjZdAOE1TlI3K411+UDzmU6U+Hms5MHEFzdIqVl0IYTRRpHmbTSPYOsx0XFU56ZkX6O6RBEeHXZhe2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27652" y="828592"/>
            <a:ext cx="10263095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98" r="-158" b="8159"/>
          <a:stretch/>
        </p:blipFill>
        <p:spPr>
          <a:xfrm>
            <a:off x="940905" y="834657"/>
            <a:ext cx="10270434" cy="5219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7756" t="61002" r="2437" b="31947"/>
          <a:stretch/>
        </p:blipFill>
        <p:spPr>
          <a:xfrm>
            <a:off x="8941904" y="3816626"/>
            <a:ext cx="2080592" cy="38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0539"/>
          <a:stretch/>
        </p:blipFill>
        <p:spPr>
          <a:xfrm>
            <a:off x="907009" y="841719"/>
            <a:ext cx="10299294" cy="5214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25263"/>
          <a:stretch/>
        </p:blipFill>
        <p:spPr>
          <a:xfrm>
            <a:off x="984838" y="850519"/>
            <a:ext cx="10221931" cy="5192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0" b="30452"/>
          <a:stretch/>
        </p:blipFill>
        <p:spPr>
          <a:xfrm>
            <a:off x="923114" y="868121"/>
            <a:ext cx="10288533" cy="5161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3" b="22244"/>
          <a:stretch/>
        </p:blipFill>
        <p:spPr>
          <a:xfrm>
            <a:off x="954157" y="868680"/>
            <a:ext cx="10228493" cy="5167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51" b="27911"/>
          <a:stretch/>
        </p:blipFill>
        <p:spPr>
          <a:xfrm>
            <a:off x="909833" y="841720"/>
            <a:ext cx="10278626" cy="5227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346" b="26401"/>
          <a:stretch/>
        </p:blipFill>
        <p:spPr>
          <a:xfrm>
            <a:off x="915583" y="868120"/>
            <a:ext cx="10254298" cy="5227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2021-04-04T03:40:27Z</dcterms:created>
  <dcterms:modified xsi:type="dcterms:W3CDTF">2021-04-04T15:48:58Z</dcterms:modified>
</cp:coreProperties>
</file>