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8EuYM2SVozBJH7oaSJAnA==" hashData="QeLHTdW7248MwNJYkvyZ+dicLum6D/tTTjZuzpjOjLJo7In8DyPj8bv6AO5s2hfl7upNsX/8WJnpjNPVakZx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96" t="2424" r="5458" b="63073"/>
          <a:stretch/>
        </p:blipFill>
        <p:spPr>
          <a:xfrm>
            <a:off x="911751" y="844352"/>
            <a:ext cx="10286335" cy="51934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3168" r="-241"/>
          <a:stretch/>
        </p:blipFill>
        <p:spPr>
          <a:xfrm>
            <a:off x="927652" y="837938"/>
            <a:ext cx="10283687" cy="5212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203" t="5576" r="5639" b="6453"/>
          <a:stretch/>
        </p:blipFill>
        <p:spPr>
          <a:xfrm>
            <a:off x="954157" y="851981"/>
            <a:ext cx="10243930" cy="519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588" t="6425" r="5534" b="6807"/>
          <a:stretch/>
        </p:blipFill>
        <p:spPr>
          <a:xfrm>
            <a:off x="927653" y="838008"/>
            <a:ext cx="10296938" cy="5221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273" r="-87" b="18347"/>
          <a:stretch/>
        </p:blipFill>
        <p:spPr>
          <a:xfrm>
            <a:off x="954157" y="868494"/>
            <a:ext cx="10177669" cy="5165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157" y="848139"/>
            <a:ext cx="10230678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308" y="864025"/>
            <a:ext cx="10257183" cy="5160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1570" t="90405" r="12931" b="1373"/>
          <a:stretch/>
        </p:blipFill>
        <p:spPr>
          <a:xfrm>
            <a:off x="9440683" y="5419146"/>
            <a:ext cx="1590261" cy="42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2021-04-04T03:40:27Z</dcterms:created>
  <dcterms:modified xsi:type="dcterms:W3CDTF">2021-04-04T15:35:23Z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