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iqZWj0ao1IrNt/ffBzZcg==" hashData="N3dUFgmc+vLmAQZMonAjOeiwMsv0pTyUjmFkowGziXK6dkYfvVLznyARqFArOSf5AJ1QUQ8J6tU1LAEvqEKp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52424" y="2720965"/>
            <a:ext cx="100400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84" t="23815" r="3450" b="12827"/>
          <a:stretch/>
        </p:blipFill>
        <p:spPr>
          <a:xfrm>
            <a:off x="915062" y="887895"/>
            <a:ext cx="10243268" cy="5141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5" b="23478"/>
          <a:stretch/>
        </p:blipFill>
        <p:spPr>
          <a:xfrm>
            <a:off x="940905" y="834887"/>
            <a:ext cx="10243930" cy="524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06" b="23865"/>
          <a:stretch/>
        </p:blipFill>
        <p:spPr>
          <a:xfrm>
            <a:off x="838199" y="848139"/>
            <a:ext cx="10373139" cy="522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824" r="271" b="21734"/>
          <a:stretch/>
        </p:blipFill>
        <p:spPr>
          <a:xfrm>
            <a:off x="940905" y="848139"/>
            <a:ext cx="10164418" cy="516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556" t="-1" r="11283" b="37004"/>
          <a:stretch/>
        </p:blipFill>
        <p:spPr>
          <a:xfrm>
            <a:off x="914401" y="853925"/>
            <a:ext cx="10275490" cy="5186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7" b="12549"/>
          <a:stretch/>
        </p:blipFill>
        <p:spPr>
          <a:xfrm>
            <a:off x="906487" y="844629"/>
            <a:ext cx="10291600" cy="5171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02" r="251" b="28832"/>
          <a:stretch/>
        </p:blipFill>
        <p:spPr>
          <a:xfrm>
            <a:off x="940905" y="864696"/>
            <a:ext cx="10266058" cy="520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2021-04-04T03:40:27Z</dcterms:created>
  <dcterms:modified xsi:type="dcterms:W3CDTF">2021-04-04T18:02:46Z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