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ZzY6jAN0Fe1YX6gzOLU8g==" hashData="mcni4m7qS9p33omxBPfYh0ocxK0URM1INjTpqoS9GEksKZVW+2bxrTiVpe9wbAyzXp2K2/axz79GarZysjqU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BD549-C226-453D-B45E-6C3D5B2744EC}" type="datetimeFigureOut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E87CE-D7B1-4C9E-BBC2-62CDE82E87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976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4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24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92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10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493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144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254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7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562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16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2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84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225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26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DDF3-0482-4D0C-80B7-FF0312847240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7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AF48-D129-4F08-B0FA-4750DF125CE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9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871A-33B8-446D-9E43-6071144001C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1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09C5-3D40-4DC3-969A-3244421B5A26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5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7EDE-5C7A-4E94-B722-A2CDC493B165}" type="datetime1">
              <a:rPr lang="fr-FR" smtClean="0"/>
              <a:t>04/04/2021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30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9F52-5561-4A29-876E-36E5EE8767CE}" type="datetime1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07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80710-6578-454D-8101-C249289579C5}" type="datetime1">
              <a:rPr lang="fr-FR" smtClean="0"/>
              <a:t>04/04/2021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6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CF1B-CDD1-4440-A729-6FC3FA262DBC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79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5781E-DDFA-4223-B211-FCBB789C035B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6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E2B37-C0C4-4DBF-BA9B-3A8A55BD8BB3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4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3AB1-DB7B-4C7F-92F0-C7768DF90E1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23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rgbClr val="FF0000"/>
            </a:gs>
            <a:gs pos="81000">
              <a:srgbClr val="C00000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9D0B9-7C71-46E7-A677-CA02F0C4328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16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396332" y="2720965"/>
            <a:ext cx="9352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 N°1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66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Gilbert Bécaud - La solitude ça nexiste pas- Live1969.wav"/>
          </p:stSnd>
        </p:sndAc>
      </p:transition>
    </mc:Choice>
    <mc:Fallback>
      <p:transition spd="slow" advTm="13000">
        <p:fade/>
        <p:sndAc>
          <p:stSnd loop="1">
            <p:snd r:embed="rId3" name="Gilbert Bécaud - La solitude ça nexiste pas- Live196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658" t="11870" r="2730" b="17134"/>
          <a:stretch/>
        </p:blipFill>
        <p:spPr>
          <a:xfrm>
            <a:off x="940905" y="851338"/>
            <a:ext cx="10257180" cy="51957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848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43" r="-76" b="12479"/>
          <a:stretch/>
        </p:blipFill>
        <p:spPr>
          <a:xfrm>
            <a:off x="927656" y="857727"/>
            <a:ext cx="10230674" cy="5198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932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458" r="340" b="17311"/>
          <a:stretch/>
        </p:blipFill>
        <p:spPr>
          <a:xfrm>
            <a:off x="940904" y="854656"/>
            <a:ext cx="10270435" cy="51883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896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13" r="-8" b="11064"/>
          <a:stretch/>
        </p:blipFill>
        <p:spPr>
          <a:xfrm>
            <a:off x="940904" y="855207"/>
            <a:ext cx="10190922" cy="5214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959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55" t="25943" r="3159" b="31390"/>
          <a:stretch/>
        </p:blipFill>
        <p:spPr>
          <a:xfrm>
            <a:off x="954157" y="861391"/>
            <a:ext cx="10244792" cy="5168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948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814" r="-327"/>
          <a:stretch/>
        </p:blipFill>
        <p:spPr>
          <a:xfrm>
            <a:off x="954157" y="853184"/>
            <a:ext cx="10336695" cy="5199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7052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000" r="145" b="28377"/>
          <a:stretch/>
        </p:blipFill>
        <p:spPr>
          <a:xfrm>
            <a:off x="918482" y="860703"/>
            <a:ext cx="10239848" cy="51557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45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6" b="13116"/>
          <a:stretch/>
        </p:blipFill>
        <p:spPr>
          <a:xfrm>
            <a:off x="913625" y="864704"/>
            <a:ext cx="10284462" cy="5204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069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088" r="-88" b="28608"/>
          <a:stretch/>
        </p:blipFill>
        <p:spPr>
          <a:xfrm>
            <a:off x="911259" y="874643"/>
            <a:ext cx="10318377" cy="5168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98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842341"/>
            <a:ext cx="10283687" cy="5187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427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904" y="809625"/>
            <a:ext cx="10243931" cy="523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111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72" r="-315" b="5869"/>
          <a:stretch/>
        </p:blipFill>
        <p:spPr>
          <a:xfrm>
            <a:off x="940903" y="851452"/>
            <a:ext cx="10243931" cy="52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566" r="652" b="6739"/>
          <a:stretch/>
        </p:blipFill>
        <p:spPr>
          <a:xfrm>
            <a:off x="940905" y="837061"/>
            <a:ext cx="10230678" cy="51926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68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494264" y="2043856"/>
            <a:ext cx="712727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3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2021-04-04T03:40:27Z</dcterms:created>
  <dcterms:modified xsi:type="dcterms:W3CDTF">2021-04-04T04:15:28Z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