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FYQUKeuyhPj0d7uvyPRg==" hashData="Jlh7ea47YWzKAJ+HNqQPmqOif6AVJykZJDYgMWBXnChcxvUDCiS2SFBLnl8MfPgvrcbRb5eKm/App5qOXl9O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33265" y="2694101"/>
            <a:ext cx="6946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0199" y="1515053"/>
            <a:ext cx="921123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Faut-il parler d'Evolution ou de Régression &amp; Décadence de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France !?..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  Quelle  évolution ! </a:t>
            </a:r>
            <a:endParaRPr lang="fr-FR" sz="4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449" y="1102658"/>
            <a:ext cx="9476985" cy="46301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71974" y="1357402"/>
            <a:ext cx="94019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raffinement jusque dans le sport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4853" y="1432217"/>
            <a:ext cx="89422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Alors que les jeunes de l'époque jouaient à des jeux populistes et primitifs tels que le football, les choses ont changé.</a:t>
            </a:r>
          </a:p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Sans doute inspirés par Tiger Woods, les jeunes de la diversité se passionnent aujourd'hui pour des sports plus élitistes.</a:t>
            </a:r>
          </a:p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Leur passion et leur dévouement sont tels qu'ils se baladent même en ville avec leurs clubs de golf. Des exemples à suivre.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848" y="1093327"/>
            <a:ext cx="5795682" cy="46461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17835" y="1200381"/>
            <a:ext cx="55563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peu de pudeur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410" y="1432217"/>
            <a:ext cx="97045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Incroyable mais vrai : dans une époque pas si lointaine, les femmes se baladaient sur les Champs-Elysées déguisées en prostituées.</a:t>
            </a:r>
          </a:p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Dieu merci, la diversité a amené avec elle une haute idée de la morale.</a:t>
            </a:r>
          </a:p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Ainsi, si les Françaises daignent faire l'effort de s'assimiler aux immigrées, elles auront enfin une chance d'acquérir un peu de l'élégance qui leur a toujours fait défaut.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3739" y="2365276"/>
            <a:ext cx="97045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Emmanuel Macron nous a rappelé à juste titre qu'il n'existait pas de culture Française.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Cependant, grâce à l'enrichissement culturel que nous apporte l'immigration, les choses sont en train de changer.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Mais les Français étant intrinsèquement racistes, on ne trouve malheureusement encore aucun Kebab au guide Michelin.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4722" y="1168499"/>
            <a:ext cx="61798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L'enrichissement culturel </a:t>
            </a:r>
            <a:endParaRPr lang="fr-FR" sz="32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661" y="1102659"/>
            <a:ext cx="9852032" cy="46257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443" y="1102659"/>
            <a:ext cx="6115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n>
                  <a:solidFill>
                    <a:schemeClr val="tx1"/>
                  </a:solidFill>
                </a:ln>
              </a:rPr>
              <a:t>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L'enrichissement culturel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723" y="1129552"/>
            <a:ext cx="9818312" cy="46318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0930" y="1129552"/>
            <a:ext cx="61798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L'enrichissement culturel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410" y="1136276"/>
            <a:ext cx="9767268" cy="45854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16383" y="1136276"/>
            <a:ext cx="61798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L'enrichissement culturel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8812" y="1351508"/>
            <a:ext cx="87943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Brassens et Booba ont en commun l'amour du bon mot grivois.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Cependant, il nous suffit de comparer certains de leurs vers les plus fleuris pour s'apercevoir que le vrai génie littéraire se trouve du côté du rappeur.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Brassens : Qui est-ce qui veut me laisser faire, </a:t>
            </a:r>
            <a:r>
              <a:rPr lang="fr-FR" sz="24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im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naturalibus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, un p'tit peu d'alpinisme sur son mont de Vénus ?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Booba : Elle roule en Clio, elle a un piercing au clito, j'lui crache dans les chicots, j'm'arrache aussitôt.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077479"/>
            <a:ext cx="8175811" cy="4662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17473" y="1183341"/>
            <a:ext cx="97894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L'explosion des normes répressives issues de la société Chrétienne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113" y="1519518"/>
            <a:ext cx="9855771" cy="3818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766589" y="1037060"/>
            <a:ext cx="46794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douceur de vivre</a:t>
            </a:r>
            <a:endParaRPr lang="fr-FR" sz="3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7812" y="1095526"/>
            <a:ext cx="95891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Certains quartiers de Paris, comme Barbès, sont aujourd'hui vibrants, colorés et pleins de vie.</a:t>
            </a:r>
          </a:p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On peine à croire qu'il y a encore 50 ans, Barbès était à mourir d'ennui.</a:t>
            </a:r>
          </a:p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Pas un seul Tati, aucun multiculturalisme et des trottoirs balayés jusqu'au désespoir.</a:t>
            </a:r>
          </a:p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L'horreur mono-culturelle.</a:t>
            </a:r>
            <a:endParaRPr lang="fr-FR" sz="32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74010" y="1678438"/>
            <a:ext cx="703281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C'est à pleurer..... ! mais il paraît que le brassage des populations est source d'enrichissement ....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3647" y="303767"/>
            <a:ext cx="9886095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 smtClean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Ah oui, il est vrai que Larousse et le P'tit Robert s'enrichissent :  </a:t>
            </a:r>
          </a:p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zob, clebs, smala, gourbi, bézef, niquer, bled, crouille, fatma, fissa, flouze, gourbi, kiffer....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574</Words>
  <Application>Microsoft Office PowerPoint</Application>
  <PresentationFormat>Grand écran</PresentationFormat>
  <Paragraphs>113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2020-10-21T16:58:31Z</dcterms:created>
  <dcterms:modified xsi:type="dcterms:W3CDTF">2020-10-21T18:45:57Z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