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TV2f9FFRfDbu9kYuQ0Rew==" hashData="nSo2y8bQUelP72MXukQQYizkqAoYX9aTxxekmY/4mF9nuFGnsFYxHG11/Whv51QsMW7TAQKOPtWaEAqjpve4j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B32037-4F61-47FA-841E-A9152A61AB23}" type="datetimeFigureOut">
              <a:rPr lang="fr-FR" smtClean="0"/>
              <a:t>22/10/2020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CD36CE-DA90-4B7C-88E2-CD113EE4B5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382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01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30515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8101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7167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14356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4121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41293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35965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87583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83939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6625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1787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616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4079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12241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2379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5094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319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952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7B44E-2C4B-4E6E-BBD7-19EB3F173100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5081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94D0E-DCC9-4F11-A8B4-B58FD5F2449D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320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16741-16BC-4040-A12F-564B6C2888C2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820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82277-C629-4D7A-8917-46C749E38BB5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78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E1113-C9DD-45E7-A268-6F59309478C0}" type="datetime1">
              <a:rPr lang="fr-FR" smtClean="0"/>
              <a:t>22/10/2020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44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EDE22-204E-4627-A811-7FC0BA26D9EF}" type="datetime1">
              <a:rPr lang="fr-FR" smtClean="0"/>
              <a:t>22/10/2020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2745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9EC73-86EA-4DC0-BD6B-152BE75477E9}" type="datetime1">
              <a:rPr lang="fr-FR" smtClean="0"/>
              <a:t>22/10/2020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790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BAD65-5A3C-41F2-BEBA-66630A594D81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714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B2881-C6EF-4319-B3EE-C4A2B8815BFF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071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4DBE2-1259-4D0C-B4DF-A3EE13C4480A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62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A6E8A-9541-4D4A-B2D5-E7A15E76BAB7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7701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82000">
              <a:schemeClr val="tx1"/>
            </a:gs>
            <a:gs pos="4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7556FD-B8B1-4826-BF8E-06551FDBC01D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531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1906" y="1048871"/>
            <a:ext cx="8646459" cy="46795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13005" y="2694101"/>
            <a:ext cx="978665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France </a:t>
            </a:r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N°9</a:t>
            </a:r>
            <a:endParaRPr lang="fr-FR" sz="88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42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14883" y="2497976"/>
            <a:ext cx="9562234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Humour</a:t>
            </a:r>
            <a:endParaRPr lang="fr-FR" sz="115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41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13"/>
          <a:stretch/>
        </p:blipFill>
        <p:spPr>
          <a:xfrm>
            <a:off x="2860861" y="1106775"/>
            <a:ext cx="6470277" cy="46444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024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223" t="1436" r="8954" b="306"/>
          <a:stretch/>
        </p:blipFill>
        <p:spPr>
          <a:xfrm>
            <a:off x="2545976" y="1077588"/>
            <a:ext cx="7100047" cy="4679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2802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25015" y="1070678"/>
            <a:ext cx="4238717" cy="47013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258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4" b="8639"/>
          <a:stretch/>
        </p:blipFill>
        <p:spPr>
          <a:xfrm>
            <a:off x="3655358" y="1096430"/>
            <a:ext cx="4881283" cy="46418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955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3"/>
          <a:stretch/>
        </p:blipFill>
        <p:spPr>
          <a:xfrm>
            <a:off x="3173506" y="1102659"/>
            <a:ext cx="5741894" cy="46786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6439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86417" y="1087536"/>
            <a:ext cx="5419165" cy="46596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1662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2590" y="647054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011" b="5882"/>
          <a:stretch/>
        </p:blipFill>
        <p:spPr>
          <a:xfrm>
            <a:off x="3682253" y="1134035"/>
            <a:ext cx="4827494" cy="45899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704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70"/>
          <a:stretch/>
        </p:blipFill>
        <p:spPr>
          <a:xfrm>
            <a:off x="3933530" y="1096848"/>
            <a:ext cx="4439260" cy="46643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9522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83"/>
          <a:stretch/>
        </p:blipFill>
        <p:spPr>
          <a:xfrm>
            <a:off x="3303102" y="1071391"/>
            <a:ext cx="5585796" cy="47152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096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44"/>
          <a:stretch/>
        </p:blipFill>
        <p:spPr>
          <a:xfrm>
            <a:off x="3211606" y="1063773"/>
            <a:ext cx="5768788" cy="47072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0952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92288" y="1097812"/>
            <a:ext cx="5607424" cy="46391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4704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0"/>
          <a:stretch/>
        </p:blipFill>
        <p:spPr>
          <a:xfrm>
            <a:off x="3414447" y="1108021"/>
            <a:ext cx="5363106" cy="46419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92586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1"/>
          <a:stretch/>
        </p:blipFill>
        <p:spPr>
          <a:xfrm>
            <a:off x="3325906" y="1106806"/>
            <a:ext cx="5540188" cy="46443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622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7297" y="1094805"/>
            <a:ext cx="6078070" cy="46683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9502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6647" y="1092599"/>
            <a:ext cx="6736977" cy="46327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0748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95409" y="1807121"/>
            <a:ext cx="9001182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Désolé C’est notre </a:t>
            </a:r>
          </a:p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France de</a:t>
            </a:r>
          </a:p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maintenant !</a:t>
            </a:r>
            <a:endParaRPr lang="fr-FR" sz="6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108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3561" y="1087933"/>
            <a:ext cx="8644877" cy="468213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574010" y="2093207"/>
            <a:ext cx="694613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France</a:t>
            </a:r>
            <a:endParaRPr lang="fr-FR" sz="88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69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130</Words>
  <Application>Microsoft Office PowerPoint</Application>
  <PresentationFormat>Grand écran</PresentationFormat>
  <Paragraphs>83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2020-10-21T16:58:31Z</dcterms:created>
  <dcterms:modified xsi:type="dcterms:W3CDTF">2020-10-22T17:16:54Z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