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8" r:id="rId3"/>
    <p:sldId id="275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68" r:id="rId16"/>
    <p:sldId id="271" r:id="rId17"/>
    <p:sldId id="257" r:id="rId18"/>
    <p:sldId id="272" r:id="rId19"/>
    <p:sldId id="273" r:id="rId20"/>
    <p:sldId id="274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dIzyjmkkeLZvo/5LpKpHg==" hashData="LjT6PEFZ/RtBhoaF6+huC+bAHxALtzppr7ddLJvrfN3+KbYCqjySqqGlFybeKdUAFpC9B9bJobk0w5imY2jN8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2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B32037-4F61-47FA-841E-A9152A61AB23}" type="datetimeFigureOut">
              <a:rPr lang="fr-FR" smtClean="0"/>
              <a:t>22/10/2020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CD36CE-DA90-4B7C-88E2-CD113EE4B5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3828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010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18101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5539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7167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14356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84121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41293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35965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87583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83939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6625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01787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12241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94079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16164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32379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30515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25094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3199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39522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7B44E-2C4B-4E6E-BBD7-19EB3F173100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5081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94D0E-DCC9-4F11-A8B4-B58FD5F2449D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3207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16741-16BC-4040-A12F-564B6C2888C2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8206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82277-C629-4D7A-8917-46C749E38BB5}" type="datetime1">
              <a:rPr lang="fr-FR" smtClean="0"/>
              <a:t>22/10/2020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78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E1113-C9DD-45E7-A268-6F59309478C0}" type="datetime1">
              <a:rPr lang="fr-FR" smtClean="0"/>
              <a:t>22/10/2020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944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EDE22-204E-4627-A811-7FC0BA26D9EF}" type="datetime1">
              <a:rPr lang="fr-FR" smtClean="0"/>
              <a:t>22/10/2020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2745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9EC73-86EA-4DC0-BD6B-152BE75477E9}" type="datetime1">
              <a:rPr lang="fr-FR" smtClean="0"/>
              <a:t>22/10/2020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8790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BAD65-5A3C-41F2-BEBA-66630A594D81}" type="datetime1">
              <a:rPr lang="fr-FR" smtClean="0"/>
              <a:t>22/10/2020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1714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B2881-C6EF-4319-B3EE-C4A2B8815BFF}" type="datetime1">
              <a:rPr lang="fr-FR" smtClean="0"/>
              <a:t>22/10/2020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0711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4DBE2-1259-4D0C-B4DF-A3EE13C4480A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62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A6E8A-9541-4D4A-B2D5-E7A15E76BAB7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7701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82000">
              <a:schemeClr val="tx1"/>
            </a:gs>
            <a:gs pos="40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7556FD-B8B1-4826-BF8E-06551FDBC01D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1531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1906" y="1048871"/>
            <a:ext cx="8646459" cy="467957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76135" y="2694101"/>
            <a:ext cx="986039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France N°8</a:t>
            </a:r>
            <a:endParaRPr lang="fr-FR" sz="88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742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  <p:sndAc>
          <p:stSnd loop="1">
            <p:snd r:embed="rId3" name="HUMOUR POLITIQUE_001.wav"/>
          </p:stSnd>
        </p:sndAc>
      </p:transition>
    </mc:Choice>
    <mc:Fallback>
      <p:transition spd="slow" advTm="13000">
        <p:wedge/>
        <p:sndAc>
          <p:stSnd loop="1">
            <p:snd r:embed="rId3" name="HUMOUR POLI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4883" y="2486352"/>
            <a:ext cx="9562234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Humour</a:t>
            </a:r>
            <a:endParaRPr lang="fr-FR" sz="115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0240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777" y="1102237"/>
            <a:ext cx="6454588" cy="46278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36238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1118" y="1088432"/>
            <a:ext cx="6427694" cy="46681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2802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8159" y="1100295"/>
            <a:ext cx="5795682" cy="46574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12586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1947" y="1110541"/>
            <a:ext cx="5688106" cy="46369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955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5635" y="1098548"/>
            <a:ext cx="5440730" cy="46376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6439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1938" y="1077588"/>
            <a:ext cx="5768788" cy="46795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1662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2590" y="647054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9855" y="1099800"/>
            <a:ext cx="5472953" cy="46583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7042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4906" y="1119534"/>
            <a:ext cx="6293223" cy="46255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9522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1729" y="1093693"/>
            <a:ext cx="4679578" cy="46795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10960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46697" y="1084311"/>
            <a:ext cx="4898605" cy="46661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10952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5176" y="1107140"/>
            <a:ext cx="4652683" cy="46526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3622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8320" y="1091035"/>
            <a:ext cx="5836023" cy="46526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92586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1426" y="1045672"/>
            <a:ext cx="5889811" cy="46526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14704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1596" y="1088793"/>
            <a:ext cx="5849471" cy="46571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69502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0"/>
          <a:stretch/>
        </p:blipFill>
        <p:spPr>
          <a:xfrm>
            <a:off x="2156012" y="1082776"/>
            <a:ext cx="7879976" cy="4669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11418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6647" y="1092599"/>
            <a:ext cx="6736977" cy="46327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0748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95409" y="1807121"/>
            <a:ext cx="9001182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Désolé C’est notre </a:t>
            </a:r>
          </a:p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France de</a:t>
            </a:r>
          </a:p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maintenant !</a:t>
            </a:r>
            <a:endParaRPr lang="fr-FR" sz="6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8108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3561" y="1087933"/>
            <a:ext cx="8644877" cy="468213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574010" y="2093207"/>
            <a:ext cx="6946132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France</a:t>
            </a:r>
            <a:endParaRPr lang="fr-FR" sz="88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7694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136</Words>
  <Application>Microsoft Office PowerPoint</Application>
  <PresentationFormat>Grand écran</PresentationFormat>
  <Paragraphs>87</Paragraphs>
  <Slides>20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2020-10-21T16:58:31Z</dcterms:created>
  <dcterms:modified xsi:type="dcterms:W3CDTF">2020-10-22T17:02:16Z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