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0" r:id="rId15"/>
    <p:sldId id="271" r:id="rId16"/>
    <p:sldId id="269" r:id="rId17"/>
    <p:sldId id="272" r:id="rId18"/>
    <p:sldId id="273" r:id="rId19"/>
    <p:sldId id="274" r:id="rId2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QiyPKP/lJDyLh2W02D8Mw==" hashData="maManw8qg6scmg33TdaQXE2H0QSKrh5XrZIHiiceW2clnUBloT+FzP++3PGUSTOKjy6imhorE6IYclUCWvp+8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22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B32037-4F61-47FA-841E-A9152A61AB23}" type="datetimeFigureOut">
              <a:rPr lang="fr-FR" smtClean="0"/>
              <a:t>22/10/2020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CD36CE-DA90-4B7C-88E2-CD113EE4B59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33828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9010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30515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18101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47167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143567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84121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41293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359653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875832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839398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26625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017873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516164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940794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323791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122415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250943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43199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39522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E7B44E-2C4B-4E6E-BBD7-19EB3F173100}" type="datetime1">
              <a:rPr lang="fr-FR" smtClean="0"/>
              <a:t>22/10/2020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5081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94D0E-DCC9-4F11-A8B4-B58FD5F2449D}" type="datetime1">
              <a:rPr lang="fr-FR" smtClean="0"/>
              <a:t>22/10/2020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3207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16741-16BC-4040-A12F-564B6C2888C2}" type="datetime1">
              <a:rPr lang="fr-FR" smtClean="0"/>
              <a:t>22/10/2020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82069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582277-C629-4D7A-8917-46C749E38BB5}" type="datetime1">
              <a:rPr lang="fr-FR" smtClean="0"/>
              <a:t>22/10/2020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078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E1113-C9DD-45E7-A268-6F59309478C0}" type="datetime1">
              <a:rPr lang="fr-FR" smtClean="0"/>
              <a:t>22/10/2020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0944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1EDE22-204E-4627-A811-7FC0BA26D9EF}" type="datetime1">
              <a:rPr lang="fr-FR" smtClean="0"/>
              <a:t>22/10/2020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2745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9EC73-86EA-4DC0-BD6B-152BE75477E9}" type="datetime1">
              <a:rPr lang="fr-FR" smtClean="0"/>
              <a:t>22/10/2020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8790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BAD65-5A3C-41F2-BEBA-66630A594D81}" type="datetime1">
              <a:rPr lang="fr-FR" smtClean="0"/>
              <a:t>22/10/2020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1714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9B2881-C6EF-4319-B3EE-C4A2B8815BFF}" type="datetime1">
              <a:rPr lang="fr-FR" smtClean="0"/>
              <a:t>22/10/2020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0711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4DBE2-1259-4D0C-B4DF-A3EE13C4480A}" type="datetime1">
              <a:rPr lang="fr-FR" smtClean="0"/>
              <a:t>22/10/2020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6626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A6E8A-9541-4D4A-B2D5-E7A15E76BAB7}" type="datetime1">
              <a:rPr lang="fr-FR" smtClean="0"/>
              <a:t>22/10/2020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77012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82000">
              <a:schemeClr val="tx1"/>
            </a:gs>
            <a:gs pos="40000">
              <a:schemeClr val="tx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7556FD-B8B1-4826-BF8E-06551FDBC01D}" type="datetime1">
              <a:rPr lang="fr-FR" smtClean="0"/>
              <a:t>22/10/2020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15313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01906" y="1048871"/>
            <a:ext cx="8646459" cy="467957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240256" y="2694101"/>
            <a:ext cx="9732152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0070C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La France </a:t>
            </a:r>
            <a:r>
              <a:rPr lang="fr-FR" sz="8800" b="1" spc="50" dirty="0" smtClean="0">
                <a:ln w="0">
                  <a:solidFill>
                    <a:srgbClr val="0070C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N°7</a:t>
            </a:r>
            <a:endParaRPr lang="fr-FR" sz="8800" b="1" cap="none" spc="50" dirty="0">
              <a:ln w="0">
                <a:solidFill>
                  <a:srgbClr val="0070C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742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  <p:sndAc>
          <p:stSnd loop="1">
            <p:snd r:embed="rId3" name="HUMOUR POLITIQUE_001.wav"/>
          </p:stSnd>
        </p:sndAc>
      </p:transition>
    </mc:Choice>
    <mc:Fallback>
      <p:transition spd="slow" advTm="13000">
        <p:wedge/>
        <p:sndAc>
          <p:stSnd loop="1">
            <p:snd r:embed="rId3" name="HUMOUR POLITIQU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14883" y="2486352"/>
            <a:ext cx="9562234" cy="186204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En Humour</a:t>
            </a:r>
            <a:endParaRPr lang="fr-FR" sz="115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1418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08729" y="1104153"/>
            <a:ext cx="6916271" cy="46108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60240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32529" y="1087756"/>
            <a:ext cx="7126941" cy="4682487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47125" y="4815969"/>
            <a:ext cx="1229040" cy="779209"/>
          </a:xfrm>
          <a:prstGeom prst="rect">
            <a:avLst/>
          </a:prstGeom>
          <a:effectLst>
            <a:softEdge rad="31750"/>
          </a:effectLst>
        </p:spPr>
      </p:pic>
    </p:spTree>
    <p:extLst>
      <p:ext uri="{BB962C8B-B14F-4D97-AF65-F5344CB8AC3E}">
        <p14:creationId xmlns:p14="http://schemas.microsoft.com/office/powerpoint/2010/main" val="3472802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10752" y="1093423"/>
            <a:ext cx="5970495" cy="46479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12586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617259" y="1062110"/>
            <a:ext cx="5325035" cy="46726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9552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41"/>
          <a:stretch/>
        </p:blipFill>
        <p:spPr>
          <a:xfrm>
            <a:off x="3457183" y="1100624"/>
            <a:ext cx="5298297" cy="46335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56439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3"/>
          <a:stretch/>
        </p:blipFill>
        <p:spPr>
          <a:xfrm>
            <a:off x="3469341" y="1084890"/>
            <a:ext cx="5177119" cy="46576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71662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2590" y="647054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1765" y="1090326"/>
            <a:ext cx="5432611" cy="46466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67042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44" b="8637"/>
          <a:stretch/>
        </p:blipFill>
        <p:spPr>
          <a:xfrm>
            <a:off x="3536559" y="1100969"/>
            <a:ext cx="5118881" cy="46560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99522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3200400" y="1062308"/>
            <a:ext cx="5728447" cy="47121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10960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27"/>
          <a:stretch/>
        </p:blipFill>
        <p:spPr>
          <a:xfrm>
            <a:off x="3747993" y="1110674"/>
            <a:ext cx="4696013" cy="46366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10952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94"/>
          <a:stretch/>
        </p:blipFill>
        <p:spPr>
          <a:xfrm>
            <a:off x="3606198" y="1083693"/>
            <a:ext cx="4979604" cy="46673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14704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1801" y="1097508"/>
            <a:ext cx="6212540" cy="46362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92586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2929" y="1101537"/>
            <a:ext cx="8377518" cy="46375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69502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33165" y="1085666"/>
            <a:ext cx="5853180" cy="46293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03622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56647" y="1092599"/>
            <a:ext cx="6736977" cy="46327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90748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95409" y="1807121"/>
            <a:ext cx="9001182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Désolé C’est notre </a:t>
            </a:r>
          </a:p>
          <a:p>
            <a:pPr algn="ctr"/>
            <a:r>
              <a:rPr lang="fr-FR" sz="6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France de</a:t>
            </a:r>
          </a:p>
          <a:p>
            <a:pPr algn="ctr"/>
            <a:r>
              <a:rPr lang="fr-FR" sz="6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maintenant !</a:t>
            </a:r>
            <a:endParaRPr lang="fr-FR" sz="66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8108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3561" y="1087933"/>
            <a:ext cx="8644877" cy="4682134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574010" y="2093207"/>
            <a:ext cx="6946132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0070C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8800" b="1" spc="50" dirty="0" smtClean="0">
                <a:ln w="0">
                  <a:solidFill>
                    <a:srgbClr val="0070C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La France</a:t>
            </a:r>
            <a:endParaRPr lang="fr-FR" sz="8800" b="1" cap="none" spc="50" dirty="0">
              <a:ln w="0">
                <a:solidFill>
                  <a:srgbClr val="0070C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7694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</TotalTime>
  <Words>130</Words>
  <Application>Microsoft Office PowerPoint</Application>
  <PresentationFormat>Grand écran</PresentationFormat>
  <Paragraphs>83</Paragraphs>
  <Slides>19</Slides>
  <Notes>19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4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14</cp:revision>
  <dcterms:created xsi:type="dcterms:W3CDTF">2020-10-21T16:58:31Z</dcterms:created>
  <dcterms:modified xsi:type="dcterms:W3CDTF">2020-10-22T16:39:36Z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