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gm+WRmwN7Svos3O1V4iwA==" hashData="7aOrdp3+w4uT2lFWlVFwQx2oAhLHXXjxV54lpbHcQM0BieJ2lKkYpW698CJLeivp/2RysFcyW+zn3LQ2cmm6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6135" y="2694101"/>
            <a:ext cx="986039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85927" y="2545019"/>
            <a:ext cx="802014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81" b="4442"/>
          <a:stretch/>
        </p:blipFill>
        <p:spPr>
          <a:xfrm>
            <a:off x="3245083" y="1096848"/>
            <a:ext cx="5701833" cy="4664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"/>
          <a:stretch/>
        </p:blipFill>
        <p:spPr>
          <a:xfrm>
            <a:off x="3945610" y="1080230"/>
            <a:ext cx="4400443" cy="4674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111" r="-450"/>
          <a:stretch/>
        </p:blipFill>
        <p:spPr>
          <a:xfrm>
            <a:off x="3448878" y="536033"/>
            <a:ext cx="5294244" cy="517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" t="4695" r="839" b="6157"/>
          <a:stretch/>
        </p:blipFill>
        <p:spPr>
          <a:xfrm>
            <a:off x="3012141" y="1110634"/>
            <a:ext cx="6118412" cy="4630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849" b="5477"/>
          <a:stretch/>
        </p:blipFill>
        <p:spPr>
          <a:xfrm>
            <a:off x="3536577" y="1042988"/>
            <a:ext cx="4840942" cy="4696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49" t="4334" r="1997" b="9624"/>
          <a:stretch/>
        </p:blipFill>
        <p:spPr>
          <a:xfrm>
            <a:off x="2904564" y="1080049"/>
            <a:ext cx="6118411" cy="4668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5610" y="1100882"/>
            <a:ext cx="4377428" cy="4656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67" r="-123" b="3332"/>
          <a:stretch/>
        </p:blipFill>
        <p:spPr>
          <a:xfrm>
            <a:off x="3273119" y="1106043"/>
            <a:ext cx="5645761" cy="4622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66" r="-230" b="5559"/>
          <a:stretch/>
        </p:blipFill>
        <p:spPr>
          <a:xfrm>
            <a:off x="3812802" y="1077362"/>
            <a:ext cx="4566396" cy="4680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244" r="-101" b="3698"/>
          <a:stretch/>
        </p:blipFill>
        <p:spPr>
          <a:xfrm>
            <a:off x="3628464" y="1104037"/>
            <a:ext cx="4935071" cy="4626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33" b="3026"/>
          <a:stretch/>
        </p:blipFill>
        <p:spPr>
          <a:xfrm>
            <a:off x="3399892" y="1096245"/>
            <a:ext cx="5392215" cy="4665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6723" y="1101792"/>
            <a:ext cx="4558553" cy="4631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340" y="1094191"/>
            <a:ext cx="5213537" cy="4634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066800"/>
            <a:ext cx="4876800" cy="472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130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2020-10-21T16:58:31Z</dcterms:created>
  <dcterms:modified xsi:type="dcterms:W3CDTF">2020-10-22T16:04:45Z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