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2QqFmxLjOJL9k3lNozxNw==" hashData="N0wj6ZZmPLw5H8dRQDV/xQZkUT9dZw0/Eczf3BxQukFan4OubSL7NOR5zNqBrFHtMuEwaP91go9TMS9KHSmo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B32037-4F61-47FA-841E-A9152A61AB23}" type="datetimeFigureOut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D36CE-DA90-4B7C-88E2-CD113EE4B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82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01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51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810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716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435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412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129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596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758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3939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662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178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61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2241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4079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2379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5094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319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952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B44E-2C4B-4E6E-BBD7-19EB3F173100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08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4D0E-DCC9-4F11-A8B4-B58FD5F2449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16741-16BC-4040-A12F-564B6C2888C2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20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2277-C629-4D7A-8917-46C749E38BB5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8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E1113-C9DD-45E7-A268-6F59309478C0}" type="datetime1">
              <a:rPr lang="fr-FR" smtClean="0"/>
              <a:t>22/10/2020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4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EDE22-204E-4627-A811-7FC0BA26D9EF}" type="datetime1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74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9EC73-86EA-4DC0-BD6B-152BE75477E9}" type="datetime1">
              <a:rPr lang="fr-FR" smtClean="0"/>
              <a:t>22/10/2020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79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BAD65-5A3C-41F2-BEBA-66630A594D81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71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B2881-C6EF-4319-B3EE-C4A2B8815BFF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71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DBE2-1259-4D0C-B4DF-A3EE13C4480A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62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A6E8A-9541-4D4A-B2D5-E7A15E76BAB7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70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2000">
              <a:schemeClr val="tx1"/>
            </a:gs>
            <a:gs pos="4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556FD-B8B1-4826-BF8E-06551FDBC01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53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1906" y="1048871"/>
            <a:ext cx="8646459" cy="46795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98577" y="2694101"/>
            <a:ext cx="98155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 </a:t>
            </a:r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4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32039" y="2705725"/>
            <a:ext cx="832792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Humour !</a:t>
            </a:r>
            <a:endParaRPr lang="fr-FR" sz="8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41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5610" y="1098106"/>
            <a:ext cx="4458802" cy="4632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02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8624" y="1066800"/>
            <a:ext cx="4679575" cy="4679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280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2038" y="1105691"/>
            <a:ext cx="4141694" cy="46233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258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557"/>
          <a:stretch/>
        </p:blipFill>
        <p:spPr>
          <a:xfrm>
            <a:off x="3762935" y="1074846"/>
            <a:ext cx="4666129" cy="47083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5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790"/>
          <a:stretch/>
        </p:blipFill>
        <p:spPr>
          <a:xfrm>
            <a:off x="3601570" y="1096278"/>
            <a:ext cx="4988859" cy="4665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43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47054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89" b="4176"/>
          <a:stretch/>
        </p:blipFill>
        <p:spPr>
          <a:xfrm>
            <a:off x="4048932" y="1115407"/>
            <a:ext cx="4208929" cy="46271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1662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647054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94" b="10350"/>
          <a:stretch/>
        </p:blipFill>
        <p:spPr>
          <a:xfrm>
            <a:off x="3788388" y="1130872"/>
            <a:ext cx="4635888" cy="45962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704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7845" y="1123687"/>
            <a:ext cx="6568751" cy="46019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952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0327" y="1086956"/>
            <a:ext cx="4591346" cy="46608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096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9" b="8947"/>
          <a:stretch/>
        </p:blipFill>
        <p:spPr>
          <a:xfrm>
            <a:off x="3605298" y="1118789"/>
            <a:ext cx="5002067" cy="4620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0952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1"/>
          <a:stretch/>
        </p:blipFill>
        <p:spPr>
          <a:xfrm>
            <a:off x="3749487" y="1083262"/>
            <a:ext cx="4713689" cy="4691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470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41" b="3285"/>
          <a:stretch/>
        </p:blipFill>
        <p:spPr>
          <a:xfrm>
            <a:off x="3788090" y="1130707"/>
            <a:ext cx="4636483" cy="45965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62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64410" y="1110575"/>
            <a:ext cx="4199322" cy="4636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25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"/>
          <a:stretch/>
        </p:blipFill>
        <p:spPr>
          <a:xfrm>
            <a:off x="2826622" y="1101240"/>
            <a:ext cx="6708710" cy="46555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950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092599"/>
            <a:ext cx="6736977" cy="4632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074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0522" y="1807121"/>
            <a:ext cx="8670963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Désolé C’est </a:t>
            </a:r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notre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Humour pour 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aujourd’hui !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10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561" y="1087933"/>
            <a:ext cx="8644877" cy="468213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574010" y="2093207"/>
            <a:ext cx="694613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69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131</Words>
  <Application>Microsoft Office PowerPoint</Application>
  <PresentationFormat>Grand écran</PresentationFormat>
  <Paragraphs>83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2020-10-21T16:58:31Z</dcterms:created>
  <dcterms:modified xsi:type="dcterms:W3CDTF">2020-10-22T14:19:48Z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