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5" r:id="rId18"/>
    <p:sldId id="272" r:id="rId19"/>
    <p:sldId id="273" r:id="rId20"/>
    <p:sldId id="274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WVvfKoJOspfmYVT2lQwHQ==" hashData="zpaYzkzyWbzrw3el0Q4ChJFS7cSf1PCKaP8d1DLJWmPZMVf0uYkJXYVsQmSihoTKBG2QV8EXAJtX36BMyQvu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B32037-4F61-47FA-841E-A9152A61AB23}" type="datetimeFigureOut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D36CE-DA90-4B7C-88E2-CD113EE4B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82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01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51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810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716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435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412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129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596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758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393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662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178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61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2241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4079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2379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8947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5094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319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952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B44E-2C4B-4E6E-BBD7-19EB3F173100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08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4D0E-DCC9-4F11-A8B4-B58FD5F2449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16741-16BC-4040-A12F-564B6C2888C2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20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2277-C629-4D7A-8917-46C749E38BB5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8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E1113-C9DD-45E7-A268-6F59309478C0}" type="datetime1">
              <a:rPr lang="fr-FR" smtClean="0"/>
              <a:t>22/10/2020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4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EDE22-204E-4627-A811-7FC0BA26D9EF}" type="datetime1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74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9EC73-86EA-4DC0-BD6B-152BE75477E9}" type="datetime1">
              <a:rPr lang="fr-FR" smtClean="0"/>
              <a:t>22/10/2020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79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BAD65-5A3C-41F2-BEBA-66630A594D81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71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B2881-C6EF-4319-B3EE-C4A2B8815BFF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71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DBE2-1259-4D0C-B4DF-A3EE13C4480A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62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A6E8A-9541-4D4A-B2D5-E7A15E76BAB7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70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2000">
              <a:schemeClr val="tx1"/>
            </a:gs>
            <a:gs pos="4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556FD-B8B1-4826-BF8E-06551FDBC01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53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1906" y="1048871"/>
            <a:ext cx="8646459" cy="46795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9686" y="2694101"/>
            <a:ext cx="991329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 </a:t>
            </a:r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4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96260" y="2545019"/>
            <a:ext cx="80201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Humour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1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3882" y="1101918"/>
            <a:ext cx="6535271" cy="4647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02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13" b="2076"/>
          <a:stretch/>
        </p:blipFill>
        <p:spPr>
          <a:xfrm>
            <a:off x="3945610" y="1063561"/>
            <a:ext cx="4218122" cy="4770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280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88419" y="1057348"/>
            <a:ext cx="4235825" cy="4743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258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594" r="259"/>
          <a:stretch/>
        </p:blipFill>
        <p:spPr>
          <a:xfrm>
            <a:off x="3937887" y="1094098"/>
            <a:ext cx="4316226" cy="4646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5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96"/>
          <a:stretch/>
        </p:blipFill>
        <p:spPr>
          <a:xfrm>
            <a:off x="4048932" y="1086851"/>
            <a:ext cx="4173536" cy="4661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643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6" b="7284"/>
          <a:stretch/>
        </p:blipFill>
        <p:spPr>
          <a:xfrm>
            <a:off x="2527418" y="1099148"/>
            <a:ext cx="7137164" cy="46597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166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647054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17376" y="1100445"/>
            <a:ext cx="7557247" cy="46571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704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1074768"/>
            <a:ext cx="7234518" cy="4662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52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706" y="1083527"/>
            <a:ext cx="7234518" cy="46793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096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71"/>
          <a:stretch/>
        </p:blipFill>
        <p:spPr>
          <a:xfrm>
            <a:off x="4031877" y="1071216"/>
            <a:ext cx="4128246" cy="46923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095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79936" y="1088851"/>
            <a:ext cx="4252791" cy="4680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470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638" y="1075765"/>
            <a:ext cx="7213244" cy="4679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62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5" b="7236"/>
          <a:stretch/>
        </p:blipFill>
        <p:spPr>
          <a:xfrm>
            <a:off x="3493994" y="1099817"/>
            <a:ext cx="5204012" cy="4658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25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35"/>
          <a:stretch/>
        </p:blipFill>
        <p:spPr>
          <a:xfrm>
            <a:off x="2551815" y="1087027"/>
            <a:ext cx="7088370" cy="46606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950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37"/>
          <a:stretch/>
        </p:blipFill>
        <p:spPr>
          <a:xfrm>
            <a:off x="1145858" y="1062231"/>
            <a:ext cx="9929362" cy="4625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4112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092599"/>
            <a:ext cx="6736977" cy="4632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074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2410" y="2367171"/>
            <a:ext cx="982993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Désolé C’est notre 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Moment de détente !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10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561" y="1087933"/>
            <a:ext cx="8644877" cy="468213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74010" y="2093207"/>
            <a:ext cx="694613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69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135</Words>
  <Application>Microsoft Office PowerPoint</Application>
  <PresentationFormat>Grand écran</PresentationFormat>
  <Paragraphs>86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2020-10-21T16:58:31Z</dcterms:created>
  <dcterms:modified xsi:type="dcterms:W3CDTF">2020-10-22T12:57:34Z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