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TMbQ9YgvFH81/RXlyvRtA==" hashData="+cUR3d3Pc33nwe3OG1JXr8cYUiQTykg0d6+9wDjcp4p18uUHsYtDUnvsctRo4BQbNMlRvJypXNuegNtzbkfH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B32037-4F61-47FA-841E-A9152A61AB23}" type="datetimeFigureOut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D36CE-DA90-4B7C-88E2-CD113EE4B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8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01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51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10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716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5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12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29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96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758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93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662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178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61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224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4079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2379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094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19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52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B44E-2C4B-4E6E-BBD7-19EB3F173100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0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4D0E-DCC9-4F11-A8B4-B58FD5F2449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16741-16BC-4040-A12F-564B6C2888C2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20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2277-C629-4D7A-8917-46C749E38BB5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E1113-C9DD-45E7-A268-6F59309478C0}" type="datetime1">
              <a:rPr lang="fr-FR" smtClean="0"/>
              <a:t>22/10/2020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4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EDE22-204E-4627-A811-7FC0BA26D9EF}" type="datetime1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74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9EC73-86EA-4DC0-BD6B-152BE75477E9}" type="datetime1">
              <a:rPr lang="fr-FR" smtClean="0"/>
              <a:t>22/10/2020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9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BAD65-5A3C-41F2-BEBA-66630A594D81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71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2881-C6EF-4319-B3EE-C4A2B8815BFF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1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DBE2-1259-4D0C-B4DF-A3EE13C4480A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62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A6E8A-9541-4D4A-B2D5-E7A15E76BAB7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70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2000">
              <a:schemeClr val="tx1"/>
            </a:gs>
            <a:gs pos="4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556FD-B8B1-4826-BF8E-06551FDBC01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53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906" y="1048871"/>
            <a:ext cx="8646459" cy="4679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92967" y="2694101"/>
            <a:ext cx="982672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</a:t>
            </a:r>
            <a:r>
              <a:rPr lang="fr-FR" sz="8800" b="1" spc="5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France N°3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20"/>
          <a:stretch/>
        </p:blipFill>
        <p:spPr>
          <a:xfrm>
            <a:off x="1452282" y="1107830"/>
            <a:ext cx="9454649" cy="46423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452282" y="2299448"/>
            <a:ext cx="9426389" cy="1990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Progrès 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 peu de temps...... on ne se reconnait même plus soi-même !</a:t>
            </a:r>
          </a:p>
        </p:txBody>
      </p:sp>
    </p:spTree>
    <p:extLst>
      <p:ext uri="{BB962C8B-B14F-4D97-AF65-F5344CB8AC3E}">
        <p14:creationId xmlns:p14="http://schemas.microsoft.com/office/powerpoint/2010/main" val="111141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6918" y="1062318"/>
            <a:ext cx="5078056" cy="4696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02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729" y="1063210"/>
            <a:ext cx="4719918" cy="4700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280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6"/>
          <a:stretch/>
        </p:blipFill>
        <p:spPr>
          <a:xfrm>
            <a:off x="1958914" y="1110577"/>
            <a:ext cx="8294836" cy="46135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258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78"/>
          <a:stretch/>
        </p:blipFill>
        <p:spPr>
          <a:xfrm>
            <a:off x="1914293" y="1087474"/>
            <a:ext cx="8363413" cy="46598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5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6918" y="1143000"/>
            <a:ext cx="4995582" cy="4611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64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6341" y="1087769"/>
            <a:ext cx="7570694" cy="4701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166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37891" y="1106021"/>
            <a:ext cx="6797441" cy="4645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704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4253" y="1136276"/>
            <a:ext cx="9883493" cy="4585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52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78"/>
          <a:stretch/>
        </p:blipFill>
        <p:spPr>
          <a:xfrm>
            <a:off x="1949361" y="1105572"/>
            <a:ext cx="8313941" cy="4646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096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811" y="1102099"/>
            <a:ext cx="6704378" cy="4653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095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7215" y="1089212"/>
            <a:ext cx="4757569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7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7" y="1097524"/>
            <a:ext cx="6266329" cy="46298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62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8841" y="1102349"/>
            <a:ext cx="5634317" cy="46533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25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89" b="3904"/>
          <a:stretch/>
        </p:blipFill>
        <p:spPr>
          <a:xfrm>
            <a:off x="1778855" y="1082744"/>
            <a:ext cx="8634290" cy="4669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950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092599"/>
            <a:ext cx="6736977" cy="463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74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55717" y="1807121"/>
            <a:ext cx="8680581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Désolé </a:t>
            </a:r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Je ne me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reconnais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plus maintenant </a:t>
            </a:r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!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561" y="1087933"/>
            <a:ext cx="8644877" cy="46821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74010" y="2093207"/>
            <a:ext cx="694613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9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144</Words>
  <Application>Microsoft Office PowerPoint</Application>
  <PresentationFormat>Grand écran</PresentationFormat>
  <Paragraphs>83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2020-10-21T16:58:31Z</dcterms:created>
  <dcterms:modified xsi:type="dcterms:W3CDTF">2020-10-22T12:34:03Z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