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2" r:id="rId16"/>
    <p:sldId id="273" r:id="rId17"/>
    <p:sldId id="274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9oVgCS1k1dvkSrN9C0l2Ag==" hashData="yQf8HAVHCCPN/4hJMrlhCwpemOc3UdMpWJmAJZpkUWtQCdjN5RAQHeqL9ccgJ3JkLx6Ca90dH6A04lkX7DVUf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2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B32037-4F61-47FA-841E-A9152A61AB23}" type="datetimeFigureOut">
              <a:rPr lang="fr-FR" smtClean="0"/>
              <a:t>22/10/2020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CD36CE-DA90-4B7C-88E2-CD113EE4B5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33828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010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30515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18101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47167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14356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84121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41293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35965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87583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83939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26625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01787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1616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12241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250943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43199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39522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7B44E-2C4B-4E6E-BBD7-19EB3F173100}" type="datetime1">
              <a:rPr lang="fr-FR" smtClean="0"/>
              <a:t>22/10/2020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5081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94D0E-DCC9-4F11-A8B4-B58FD5F2449D}" type="datetime1">
              <a:rPr lang="fr-FR" smtClean="0"/>
              <a:t>22/10/2020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3207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16741-16BC-4040-A12F-564B6C2888C2}" type="datetime1">
              <a:rPr lang="fr-FR" smtClean="0"/>
              <a:t>22/10/2020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8206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82277-C629-4D7A-8917-46C749E38BB5}" type="datetime1">
              <a:rPr lang="fr-FR" smtClean="0"/>
              <a:t>22/10/2020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078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E1113-C9DD-45E7-A268-6F59309478C0}" type="datetime1">
              <a:rPr lang="fr-FR" smtClean="0"/>
              <a:t>22/10/2020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0944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1EDE22-204E-4627-A811-7FC0BA26D9EF}" type="datetime1">
              <a:rPr lang="fr-FR" smtClean="0"/>
              <a:t>22/10/2020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2745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9EC73-86EA-4DC0-BD6B-152BE75477E9}" type="datetime1">
              <a:rPr lang="fr-FR" smtClean="0"/>
              <a:t>22/10/2020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8790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BAD65-5A3C-41F2-BEBA-66630A594D81}" type="datetime1">
              <a:rPr lang="fr-FR" smtClean="0"/>
              <a:t>22/10/2020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1714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9B2881-C6EF-4319-B3EE-C4A2B8815BFF}" type="datetime1">
              <a:rPr lang="fr-FR" smtClean="0"/>
              <a:t>22/10/2020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0711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4DBE2-1259-4D0C-B4DF-A3EE13C4480A}" type="datetime1">
              <a:rPr lang="fr-FR" smtClean="0"/>
              <a:t>22/10/2020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6626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A6E8A-9541-4D4A-B2D5-E7A15E76BAB7}" type="datetime1">
              <a:rPr lang="fr-FR" smtClean="0"/>
              <a:t>22/10/2020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7701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82000">
              <a:schemeClr val="tx1"/>
            </a:gs>
            <a:gs pos="40000">
              <a:schemeClr val="tx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7556FD-B8B1-4826-BF8E-06551FDBC01D}" type="datetime1">
              <a:rPr lang="fr-FR" smtClean="0"/>
              <a:t>22/10/2020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15313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1906" y="1048871"/>
            <a:ext cx="8646459" cy="467957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79342" y="2694101"/>
            <a:ext cx="985398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0070C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La </a:t>
            </a:r>
            <a:r>
              <a:rPr lang="fr-FR" sz="8800" b="1" spc="50" dirty="0" smtClean="0">
                <a:ln w="0">
                  <a:solidFill>
                    <a:srgbClr val="0070C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France N°2</a:t>
            </a:r>
            <a:endParaRPr lang="fr-FR" sz="8800" b="1" cap="none" spc="50" dirty="0">
              <a:ln w="0">
                <a:solidFill>
                  <a:srgbClr val="0070C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742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  <p:sndAc>
          <p:stSnd loop="1">
            <p:snd r:embed="rId3" name="HUMOUR POLITIQUE_001.wav"/>
          </p:stSnd>
        </p:sndAc>
      </p:transition>
    </mc:Choice>
    <mc:Fallback>
      <p:transition spd="slow" advTm="13000">
        <p:wedge/>
        <p:sndAc>
          <p:stSnd loop="1">
            <p:snd r:embed="rId3" name="HUMOUR POLIT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8555" y="1115113"/>
            <a:ext cx="6806671" cy="459522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484003" y="2967335"/>
            <a:ext cx="9224000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C’est quoi un aîné ?</a:t>
            </a:r>
            <a:endParaRPr lang="fr-FR" sz="66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1418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00254" y="1437023"/>
            <a:ext cx="910667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>
                <a:solidFill>
                  <a:schemeClr val="bg1"/>
                </a:solidFill>
                <a:latin typeface="Magneto" panose="04030805050802020D02" pitchFamily="82" charset="0"/>
              </a:rPr>
              <a:t>Un aîné, c'est celui ou celle qui existait avant la pilule,</a:t>
            </a:r>
          </a:p>
          <a:p>
            <a:r>
              <a:rPr lang="fr-FR" sz="4800" b="1" dirty="0">
                <a:solidFill>
                  <a:schemeClr val="bg1"/>
                </a:solidFill>
                <a:latin typeface="Magneto" panose="04030805050802020D02" pitchFamily="82" charset="0"/>
              </a:rPr>
              <a:t>les condoms et la vasectomie.</a:t>
            </a:r>
          </a:p>
        </p:txBody>
      </p:sp>
    </p:spTree>
    <p:extLst>
      <p:ext uri="{BB962C8B-B14F-4D97-AF65-F5344CB8AC3E}">
        <p14:creationId xmlns:p14="http://schemas.microsoft.com/office/powerpoint/2010/main" val="1660240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58332" y="1437023"/>
            <a:ext cx="6096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800" b="1" dirty="0">
                <a:solidFill>
                  <a:schemeClr val="bg1"/>
                </a:solidFill>
                <a:latin typeface="Magneto" panose="04030805050802020D02" pitchFamily="82" charset="0"/>
              </a:rPr>
              <a:t>Nous nous sommes mariés d'abord, et nous avons vécu ensemble après.</a:t>
            </a:r>
          </a:p>
        </p:txBody>
      </p:sp>
    </p:spTree>
    <p:extLst>
      <p:ext uri="{BB962C8B-B14F-4D97-AF65-F5344CB8AC3E}">
        <p14:creationId xmlns:p14="http://schemas.microsoft.com/office/powerpoint/2010/main" val="3472802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393633" y="2274838"/>
            <a:ext cx="7141699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>
                <a:solidFill>
                  <a:schemeClr val="bg1"/>
                </a:solidFill>
                <a:latin typeface="Magneto" panose="04030805050802020D02" pitchFamily="82" charset="0"/>
              </a:rPr>
              <a:t>C'était avant que </a:t>
            </a:r>
            <a:r>
              <a:rPr lang="fr-FR" sz="4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les</a:t>
            </a:r>
          </a:p>
          <a:p>
            <a:r>
              <a:rPr lang="fr-FR" sz="4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r>
              <a:rPr lang="fr-FR" sz="4800" b="1" dirty="0">
                <a:solidFill>
                  <a:schemeClr val="bg1"/>
                </a:solidFill>
                <a:latin typeface="Magneto" panose="04030805050802020D02" pitchFamily="82" charset="0"/>
              </a:rPr>
              <a:t>hommes portent </a:t>
            </a:r>
            <a:r>
              <a:rPr lang="fr-FR" sz="4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des</a:t>
            </a:r>
          </a:p>
          <a:p>
            <a:r>
              <a:rPr lang="fr-FR" sz="4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r>
              <a:rPr lang="fr-FR" sz="4800" b="1" dirty="0">
                <a:solidFill>
                  <a:schemeClr val="bg1"/>
                </a:solidFill>
                <a:latin typeface="Magneto" panose="04030805050802020D02" pitchFamily="82" charset="0"/>
              </a:rPr>
              <a:t>boucles d'oreilles.</a:t>
            </a:r>
          </a:p>
        </p:txBody>
      </p:sp>
    </p:spTree>
    <p:extLst>
      <p:ext uri="{BB962C8B-B14F-4D97-AF65-F5344CB8AC3E}">
        <p14:creationId xmlns:p14="http://schemas.microsoft.com/office/powerpoint/2010/main" val="2912586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43608" y="1339884"/>
            <a:ext cx="956332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solidFill>
                  <a:schemeClr val="bg1"/>
                </a:solidFill>
                <a:latin typeface="Magneto" panose="04030805050802020D02" pitchFamily="82" charset="0"/>
              </a:rPr>
              <a:t>Nous étions là avant les couches jetables, la radio FM,</a:t>
            </a:r>
          </a:p>
          <a:p>
            <a:r>
              <a:rPr lang="fr-FR" sz="4400" b="1" dirty="0">
                <a:solidFill>
                  <a:schemeClr val="bg1"/>
                </a:solidFill>
                <a:latin typeface="Magneto" panose="04030805050802020D02" pitchFamily="82" charset="0"/>
              </a:rPr>
              <a:t>les couvertures électriques, les ordinateurs, les cassettes, la musique électronique, la danse disco et les face-lifts.</a:t>
            </a:r>
          </a:p>
        </p:txBody>
      </p:sp>
    </p:spTree>
    <p:extLst>
      <p:ext uri="{BB962C8B-B14F-4D97-AF65-F5344CB8AC3E}">
        <p14:creationId xmlns:p14="http://schemas.microsoft.com/office/powerpoint/2010/main" val="387955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906555" y="1437023"/>
            <a:ext cx="837888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>
                <a:solidFill>
                  <a:schemeClr val="bg1"/>
                </a:solidFill>
                <a:latin typeface="Magneto" panose="04030805050802020D02" pitchFamily="82" charset="0"/>
              </a:rPr>
              <a:t>Nous ne connaissions pas les mets congelés, les fours à micro-ondes, le café «instant», les pizzas et les McDonald.</a:t>
            </a:r>
          </a:p>
        </p:txBody>
      </p:sp>
    </p:spTree>
    <p:extLst>
      <p:ext uri="{BB962C8B-B14F-4D97-AF65-F5344CB8AC3E}">
        <p14:creationId xmlns:p14="http://schemas.microsoft.com/office/powerpoint/2010/main" val="1056439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058332" y="1524550"/>
            <a:ext cx="6096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800" b="1" dirty="0">
                <a:solidFill>
                  <a:schemeClr val="bg1"/>
                </a:solidFill>
                <a:latin typeface="Magneto" panose="04030805050802020D02" pitchFamily="82" charset="0"/>
              </a:rPr>
              <a:t>Nous pensions que le «Fast-food» se mangeait pendant le carême.</a:t>
            </a:r>
          </a:p>
        </p:txBody>
      </p:sp>
    </p:spTree>
    <p:extLst>
      <p:ext uri="{BB962C8B-B14F-4D97-AF65-F5344CB8AC3E}">
        <p14:creationId xmlns:p14="http://schemas.microsoft.com/office/powerpoint/2010/main" val="871662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2590" y="647054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991532" y="1166842"/>
            <a:ext cx="82296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>
                <a:solidFill>
                  <a:schemeClr val="bg1"/>
                </a:solidFill>
                <a:latin typeface="Magneto" panose="04030805050802020D02" pitchFamily="82" charset="0"/>
              </a:rPr>
              <a:t>Dans notre temps, c'était chic de fumer la cigarette,</a:t>
            </a:r>
          </a:p>
          <a:p>
            <a:r>
              <a:rPr lang="fr-FR" sz="4800" b="1" dirty="0">
                <a:solidFill>
                  <a:schemeClr val="bg1"/>
                </a:solidFill>
                <a:latin typeface="Magneto" panose="04030805050802020D02" pitchFamily="82" charset="0"/>
              </a:rPr>
              <a:t>le coke était un breuvage et le pot, un récipient.</a:t>
            </a:r>
          </a:p>
        </p:txBody>
      </p:sp>
    </p:spTree>
    <p:extLst>
      <p:ext uri="{BB962C8B-B14F-4D97-AF65-F5344CB8AC3E}">
        <p14:creationId xmlns:p14="http://schemas.microsoft.com/office/powerpoint/2010/main" val="1667042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71654" y="1067692"/>
            <a:ext cx="906935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>
                <a:solidFill>
                  <a:schemeClr val="bg1"/>
                </a:solidFill>
                <a:latin typeface="Magneto" panose="04030805050802020D02" pitchFamily="82" charset="0"/>
              </a:rPr>
              <a:t>Si on nous avait demandé d'expliquer</a:t>
            </a:r>
          </a:p>
          <a:p>
            <a:r>
              <a:rPr lang="fr-FR" sz="4800" b="1" dirty="0">
                <a:solidFill>
                  <a:schemeClr val="bg1"/>
                </a:solidFill>
                <a:latin typeface="Magneto" panose="04030805050802020D02" pitchFamily="82" charset="0"/>
              </a:rPr>
              <a:t>OVNI, CSN, JFK, CIA, CLSC , REER, ETC.,</a:t>
            </a:r>
          </a:p>
          <a:p>
            <a:r>
              <a:rPr lang="fr-FR" sz="4800" b="1" dirty="0">
                <a:solidFill>
                  <a:schemeClr val="bg1"/>
                </a:solidFill>
                <a:latin typeface="Magneto" panose="04030805050802020D02" pitchFamily="82" charset="0"/>
              </a:rPr>
              <a:t>nous aurions parlé de soupe à l'alphabet.</a:t>
            </a:r>
          </a:p>
        </p:txBody>
      </p:sp>
    </p:spTree>
    <p:extLst>
      <p:ext uri="{BB962C8B-B14F-4D97-AF65-F5344CB8AC3E}">
        <p14:creationId xmlns:p14="http://schemas.microsoft.com/office/powerpoint/2010/main" val="999522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54071" y="1351508"/>
            <a:ext cx="970452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solidFill>
                  <a:schemeClr val="bg1"/>
                </a:solidFill>
                <a:latin typeface="Magneto" panose="04030805050802020D02" pitchFamily="82" charset="0"/>
              </a:rPr>
              <a:t>Quand on pense à quel point le monde a </a:t>
            </a:r>
            <a:r>
              <a:rPr lang="fr-FR" sz="4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changé</a:t>
            </a:r>
            <a:endParaRPr lang="fr-FR" sz="4400" b="1" dirty="0">
              <a:solidFill>
                <a:schemeClr val="bg1"/>
              </a:solidFill>
              <a:latin typeface="Magneto" panose="04030805050802020D02" pitchFamily="82" charset="0"/>
            </a:endParaRPr>
          </a:p>
          <a:p>
            <a:r>
              <a:rPr lang="fr-FR" sz="4400" b="1" dirty="0">
                <a:solidFill>
                  <a:schemeClr val="bg1"/>
                </a:solidFill>
                <a:latin typeface="Magneto" panose="04030805050802020D02" pitchFamily="82" charset="0"/>
              </a:rPr>
              <a:t>et combien d'ajustements il nous a fallu faire, nous pouvons et devons être fiers de ce que nous avons accompli.</a:t>
            </a:r>
          </a:p>
        </p:txBody>
      </p:sp>
    </p:spTree>
    <p:extLst>
      <p:ext uri="{BB962C8B-B14F-4D97-AF65-F5344CB8AC3E}">
        <p14:creationId xmlns:p14="http://schemas.microsoft.com/office/powerpoint/2010/main" val="4110960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123511" y="2644170"/>
            <a:ext cx="7965642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>
                <a:solidFill>
                  <a:schemeClr val="bg1"/>
                </a:solidFill>
                <a:latin typeface="Magneto" panose="04030805050802020D02" pitchFamily="82" charset="0"/>
              </a:rPr>
              <a:t>Nous sommes les </a:t>
            </a:r>
            <a:r>
              <a:rPr lang="fr-FR" sz="4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aînés</a:t>
            </a:r>
          </a:p>
          <a:p>
            <a:r>
              <a:rPr lang="fr-FR" sz="4800" b="1" dirty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r>
              <a:rPr lang="fr-FR" sz="4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      d'aujourd'hui</a:t>
            </a:r>
            <a:r>
              <a:rPr lang="fr-FR" sz="4800" b="1" dirty="0">
                <a:solidFill>
                  <a:schemeClr val="bg1"/>
                </a:solidFill>
                <a:latin typeface="Magneto" panose="04030805050802020D02" pitchFamily="82" charset="0"/>
              </a:rPr>
              <a:t>,</a:t>
            </a:r>
          </a:p>
        </p:txBody>
      </p:sp>
    </p:spTree>
    <p:extLst>
      <p:ext uri="{BB962C8B-B14F-4D97-AF65-F5344CB8AC3E}">
        <p14:creationId xmlns:p14="http://schemas.microsoft.com/office/powerpoint/2010/main" val="910952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932039" y="2644170"/>
            <a:ext cx="8327921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>
                <a:solidFill>
                  <a:schemeClr val="bg1"/>
                </a:solidFill>
                <a:latin typeface="Magneto" panose="04030805050802020D02" pitchFamily="82" charset="0"/>
              </a:rPr>
              <a:t>un groupe de «</a:t>
            </a:r>
            <a:r>
              <a:rPr lang="fr-FR" sz="4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supermen</a:t>
            </a:r>
          </a:p>
          <a:p>
            <a:r>
              <a:rPr lang="fr-FR" sz="4800" b="1" dirty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r>
              <a:rPr lang="fr-FR" sz="4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 </a:t>
            </a:r>
            <a:r>
              <a:rPr lang="fr-FR" sz="4800" b="1" dirty="0">
                <a:solidFill>
                  <a:schemeClr val="bg1"/>
                </a:solidFill>
                <a:latin typeface="Magneto" panose="04030805050802020D02" pitchFamily="82" charset="0"/>
              </a:rPr>
              <a:t>et de </a:t>
            </a:r>
            <a:r>
              <a:rPr lang="fr-FR" sz="4800" b="1" dirty="0" err="1">
                <a:solidFill>
                  <a:schemeClr val="bg1"/>
                </a:solidFill>
                <a:latin typeface="Magneto" panose="04030805050802020D02" pitchFamily="82" charset="0"/>
              </a:rPr>
              <a:t>superwomen</a:t>
            </a:r>
            <a:r>
              <a:rPr lang="fr-FR" sz="4800" b="1" dirty="0">
                <a:solidFill>
                  <a:schemeClr val="bg1"/>
                </a:solidFill>
                <a:latin typeface="Magneto" panose="04030805050802020D02" pitchFamily="82" charset="0"/>
              </a:rPr>
              <a:t>».</a:t>
            </a:r>
          </a:p>
        </p:txBody>
      </p:sp>
    </p:spTree>
    <p:extLst>
      <p:ext uri="{BB962C8B-B14F-4D97-AF65-F5344CB8AC3E}">
        <p14:creationId xmlns:p14="http://schemas.microsoft.com/office/powerpoint/2010/main" val="3514704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4137" y="1130609"/>
            <a:ext cx="6803726" cy="4596782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920731" y="2367171"/>
            <a:ext cx="8371202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Nous sommes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des</a:t>
            </a:r>
          </a:p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survivants</a:t>
            </a:r>
            <a:r>
              <a:rPr lang="fr-FR" sz="6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703622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6647" y="1092599"/>
            <a:ext cx="6736977" cy="46327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90748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95409" y="1807121"/>
            <a:ext cx="9001182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Désolé C’est notre </a:t>
            </a:r>
          </a:p>
          <a:p>
            <a:pPr algn="ctr"/>
            <a:r>
              <a:rPr lang="fr-FR" sz="6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France de</a:t>
            </a:r>
          </a:p>
          <a:p>
            <a:pPr algn="ctr"/>
            <a:r>
              <a:rPr lang="fr-FR" sz="6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maintenant !</a:t>
            </a:r>
            <a:endParaRPr lang="fr-FR" sz="6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8108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3561" y="1087933"/>
            <a:ext cx="8644877" cy="468213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574010" y="2093207"/>
            <a:ext cx="6946132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0070C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800" b="1" spc="50" dirty="0" smtClean="0">
                <a:ln w="0">
                  <a:solidFill>
                    <a:srgbClr val="0070C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La France</a:t>
            </a:r>
            <a:endParaRPr lang="fr-FR" sz="8800" b="1" cap="none" spc="50" dirty="0">
              <a:ln w="0">
                <a:solidFill>
                  <a:srgbClr val="0070C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7694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</TotalTime>
  <Words>341</Words>
  <Application>Microsoft Office PowerPoint</Application>
  <PresentationFormat>Grand écran</PresentationFormat>
  <Paragraphs>98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2020-10-21T16:58:31Z</dcterms:created>
  <dcterms:modified xsi:type="dcterms:W3CDTF">2020-10-22T09:48:35Z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