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RrSx+c8rE6e6CbMNN3ESQ==" hashData="Zq63YJhTrPUsevLbL1T25pZXLnRk0UXOJBOrCzHFQqWEiABFtRzgWVxM9oq7Nn0+0EDG9xoQfqzQF5HAFyCZ2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2787" y="2694101"/>
            <a:ext cx="104470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4883" y="2486352"/>
            <a:ext cx="956223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098575"/>
            <a:ext cx="5029200" cy="4660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5261" y="1088967"/>
            <a:ext cx="6840071" cy="4680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9217" y="1107254"/>
            <a:ext cx="6333565" cy="4643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3018864" y="1098419"/>
            <a:ext cx="6154271" cy="4661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880" y="1096546"/>
            <a:ext cx="5211837" cy="464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059" y="1089772"/>
            <a:ext cx="5930154" cy="4632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102659"/>
            <a:ext cx="6212541" cy="4659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824" y="1092393"/>
            <a:ext cx="6037730" cy="4649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010" y="1105818"/>
            <a:ext cx="7140389" cy="4646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076775"/>
            <a:ext cx="6979024" cy="4647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03641"/>
            <a:ext cx="6952129" cy="4629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085731"/>
            <a:ext cx="6992471" cy="4656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76775"/>
            <a:ext cx="7019366" cy="4674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927" y="1080426"/>
            <a:ext cx="6165308" cy="4648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130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2020-10-21T16:58:31Z</dcterms:created>
  <dcterms:modified xsi:type="dcterms:W3CDTF">2020-10-22T17:31:21Z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