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pYuQl5Ig00kxYX6wc8F8g==" hashData="hdwUNWJVo0MRTxyoKbGYmVQ8XQAhQ3WRLBgdTwxig1w/gavDlGAYa+G0XaW+Y9Do2Yu7yJwChPFyR/VE1nw6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680" y="681968"/>
            <a:ext cx="4236720" cy="5656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533" y="660399"/>
            <a:ext cx="7451090" cy="5588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103" y="700087"/>
            <a:ext cx="6139322" cy="5548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067" y="674867"/>
            <a:ext cx="6739466" cy="559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560" y="685801"/>
            <a:ext cx="4709160" cy="5562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734" y="661991"/>
            <a:ext cx="7555818" cy="5586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92" b="2980"/>
          <a:stretch/>
        </p:blipFill>
        <p:spPr>
          <a:xfrm>
            <a:off x="4038601" y="671326"/>
            <a:ext cx="4241800" cy="5560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19" b="3404"/>
          <a:stretch/>
        </p:blipFill>
        <p:spPr>
          <a:xfrm>
            <a:off x="2388438" y="680694"/>
            <a:ext cx="7369404" cy="5568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694543"/>
            <a:ext cx="8381999" cy="5547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167" y="665057"/>
            <a:ext cx="6944300" cy="5583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533" y="658923"/>
            <a:ext cx="7449086" cy="5589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2020-12-16T08:19:10Z</dcterms:created>
  <dcterms:modified xsi:type="dcterms:W3CDTF">2020-12-19T19:52:03Z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