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iLimtzfVOzGLeKp+L3rLg==" hashData="+YilD+RWSBkcddD35vGc28dvsZHiq7FFpvyj7Ajtf9G2OkYwD1fpPU4ZKpKaU0usNrVOj0kfy4aAXzOphws6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709" y="660400"/>
            <a:ext cx="9943625" cy="5588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10" r="-666"/>
          <a:stretch/>
        </p:blipFill>
        <p:spPr>
          <a:xfrm>
            <a:off x="3781207" y="694267"/>
            <a:ext cx="4426831" cy="5487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2773" y="635771"/>
            <a:ext cx="5020733" cy="5612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2098" y="691180"/>
            <a:ext cx="4915368" cy="555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185" t="9202" r="10889" b="2821"/>
          <a:stretch/>
        </p:blipFill>
        <p:spPr>
          <a:xfrm>
            <a:off x="2302934" y="645495"/>
            <a:ext cx="7586132" cy="5567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224" y="666168"/>
            <a:ext cx="7489832" cy="5571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2309" y="677333"/>
            <a:ext cx="9976758" cy="5586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733" y="703953"/>
            <a:ext cx="7366000" cy="5539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1200" y="635000"/>
            <a:ext cx="56388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249" y="660440"/>
            <a:ext cx="4409017" cy="5588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734" y="623993"/>
            <a:ext cx="8500533" cy="5655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2020-12-16T08:19:10Z</dcterms:created>
  <dcterms:modified xsi:type="dcterms:W3CDTF">2020-12-19T19:44:03Z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