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8" r:id="rId3"/>
    <p:sldId id="266" r:id="rId4"/>
    <p:sldId id="267" r:id="rId5"/>
    <p:sldId id="269" r:id="rId6"/>
    <p:sldId id="258" r:id="rId7"/>
    <p:sldId id="262" r:id="rId8"/>
    <p:sldId id="256" r:id="rId9"/>
    <p:sldId id="259" r:id="rId10"/>
    <p:sldId id="265" r:id="rId11"/>
    <p:sldId id="270" r:id="rId12"/>
    <p:sldId id="260" r:id="rId13"/>
    <p:sldId id="261" r:id="rId14"/>
    <p:sldId id="271" r:id="rId15"/>
    <p:sldId id="26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fM9vcycqTlw7z+C/a2PQA==" hashData="q6vx0c2G4C+5BZSxwgdtQ99+zS4AF7nDb1P2F9uEg5G+nq3FwAewdY2VfWdx9wq62ChHUV4GiLm0aZpCorM7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6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C2C9-3757-4503-AD96-427BED832458}" type="datetimeFigureOut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02CF0-A1E1-4576-BB8A-27566025F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36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1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9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079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861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86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8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6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53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48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6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5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7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5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45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FDEC5-F54B-4424-9C1E-A26945F61CD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12A0-2505-4707-B4A8-0E729E845A9A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7F6C-6513-4999-93DE-B83FF930533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27EB4-B9F3-4FDA-8FF6-3BDB972233E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2A21-E97A-4D50-B68A-4BB60B82B8A9}" type="datetime1">
              <a:rPr lang="fr-FR" smtClean="0"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3565A-83CB-4556-BBA3-098C45B52380}" type="datetime1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2FB9-FDE0-4658-907E-5C2E4A3A47E8}" type="datetime1">
              <a:rPr lang="fr-FR" smtClean="0"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7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7FF-E78D-48C7-951C-F91A35271D2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0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E987-029B-43C0-B345-16E77FA2EA49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6474D-604F-4340-9BC1-82E28634119B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9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DD8-A496-46FF-851B-DECFACFD1FDF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000">
              <a:schemeClr val="tx1"/>
            </a:gs>
            <a:gs pos="90000">
              <a:schemeClr val="tx1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4AE3D-BAAA-4F47-99B6-F68BF9B78707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29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5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  <p:sndAc>
          <p:stSnd loop="1">
            <p:snd r:embed="rId3" name="♫♪♫.wav"/>
          </p:stSnd>
        </p:sndAc>
      </p:transition>
    </mc:Choice>
    <mc:Fallback>
      <p:transition spd="slow" advTm="11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649529"/>
            <a:ext cx="10789920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5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147" y="677333"/>
            <a:ext cx="9904681" cy="5571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20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887" y="971550"/>
            <a:ext cx="4848225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4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667" y="635001"/>
            <a:ext cx="7484955" cy="56137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288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400" y="654287"/>
            <a:ext cx="8398762" cy="5594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614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202" t="433" r="9202" b="-1"/>
          <a:stretch/>
        </p:blipFill>
        <p:spPr>
          <a:xfrm>
            <a:off x="2116667" y="643467"/>
            <a:ext cx="7958666" cy="5595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704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267" y="662977"/>
            <a:ext cx="9882463" cy="5585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8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800" y="618278"/>
            <a:ext cx="5019040" cy="56673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7600" y="651071"/>
            <a:ext cx="7472585" cy="5597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1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69" r="-2263" b="18727"/>
          <a:stretch/>
        </p:blipFill>
        <p:spPr>
          <a:xfrm>
            <a:off x="3307080" y="642777"/>
            <a:ext cx="5496560" cy="56181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7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7333" y="663222"/>
            <a:ext cx="8382000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0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663222"/>
            <a:ext cx="8415867" cy="5610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883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16" r="122" b="4651"/>
          <a:stretch/>
        </p:blipFill>
        <p:spPr>
          <a:xfrm>
            <a:off x="2114550" y="657436"/>
            <a:ext cx="8072438" cy="559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635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22" y="651772"/>
            <a:ext cx="10643235" cy="560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99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112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2020-12-16T08:19:10Z</dcterms:created>
  <dcterms:modified xsi:type="dcterms:W3CDTF">2020-12-19T19:35:54Z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