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68" r:id="rId3"/>
    <p:sldId id="266" r:id="rId4"/>
    <p:sldId id="267" r:id="rId5"/>
    <p:sldId id="269" r:id="rId6"/>
    <p:sldId id="258" r:id="rId7"/>
    <p:sldId id="262" r:id="rId8"/>
    <p:sldId id="256" r:id="rId9"/>
    <p:sldId id="259" r:id="rId10"/>
    <p:sldId id="265" r:id="rId11"/>
    <p:sldId id="270" r:id="rId12"/>
    <p:sldId id="260" r:id="rId13"/>
    <p:sldId id="261" r:id="rId14"/>
    <p:sldId id="271" r:id="rId15"/>
    <p:sldId id="264" r:id="rId16"/>
    <p:sldId id="27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ZTmyoX7UBM+rPGw5Mu4DQ==" hashData="ASS/CO3SMPAWcUnGvga9aycRD6ZZ40AOOj/Smg/eve7vWbuXlFaCCisW+jqHG9UUSusaIBJuf1y0EX2fCyRgx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96" y="4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0C2C9-3757-4503-AD96-427BED832458}" type="datetimeFigureOut">
              <a:rPr lang="fr-FR" smtClean="0"/>
              <a:t>19/12/2020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B02CF0-A1E1-4576-BB8A-27566025FB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66360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2165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18976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80791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78614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8641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2801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6363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99532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8982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2894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10483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55621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35347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247385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89503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02CF0-A1E1-4576-BB8A-27566025FB6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54543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AFDEC5-F54B-4424-9C1E-A26945F61CD4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644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112A0-2505-4707-B4A8-0E729E845A9A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8627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FE7F6C-6513-4999-93DE-B83FF9305334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516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27EB4-B9F3-4FDA-8FF6-3BDB972233EF}" type="datetime1">
              <a:rPr lang="fr-FR" smtClean="0"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0523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B2A21-E97A-4D50-B68A-4BB60B82B8A9}" type="datetime1">
              <a:rPr lang="fr-FR" smtClean="0"/>
              <a:t>19/12/2020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013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B3565A-83CB-4556-BBA3-098C45B52380}" type="datetime1">
              <a:rPr lang="fr-FR" smtClean="0"/>
              <a:t>19/12/2020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7719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62FB9-FDE0-4658-907E-5C2E4A3A47E8}" type="datetime1">
              <a:rPr lang="fr-FR" smtClean="0"/>
              <a:t>19/12/2020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4761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E2F7FF-E78D-48C7-951C-F91A35271D2F}" type="datetime1">
              <a:rPr lang="fr-FR" smtClean="0"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1102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9E987-029B-43C0-B345-16E77FA2EA49}" type="datetime1">
              <a:rPr lang="fr-FR" smtClean="0"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5532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6474D-604F-4340-9BC1-82E28634119B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9297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85DD8-A496-46FF-851B-DECFACFD1FDF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7691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64000">
              <a:schemeClr val="tx1"/>
            </a:gs>
            <a:gs pos="90000">
              <a:schemeClr val="tx1"/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B4AE3D-BAAA-4F47-99B6-F68BF9B78707}" type="datetime1">
              <a:rPr lang="fr-FR" smtClean="0"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050D4-2FD8-4C3A-8356-D729EB6F23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5297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4623" t="6270" r="4516" b="13177"/>
          <a:stretch/>
        </p:blipFill>
        <p:spPr>
          <a:xfrm>
            <a:off x="701040" y="628651"/>
            <a:ext cx="10789920" cy="56051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7435" y="1996142"/>
            <a:ext cx="11471410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’école recommence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quand bêtises d’enfants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N°6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055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  <p:sndAc>
          <p:stSnd loop="1">
            <p:snd r:embed="rId3" name="♫♪♫.wav"/>
          </p:stSnd>
        </p:sndAc>
      </p:transition>
    </mc:Choice>
    <mc:Fallback>
      <p:transition spd="slow" advTm="11000">
        <p:wedg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040" y="649529"/>
            <a:ext cx="10789920" cy="55939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25032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3333" y="678119"/>
            <a:ext cx="8915501" cy="5570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2060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7333" y="673099"/>
            <a:ext cx="8393403" cy="55756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7497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4800" y="697619"/>
            <a:ext cx="9188619" cy="55510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62884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4267" y="676711"/>
            <a:ext cx="8382000" cy="5583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6148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7333" y="659960"/>
            <a:ext cx="8365067" cy="55832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7045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7467" y="626646"/>
            <a:ext cx="7881407" cy="56220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9807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4267" y="665904"/>
            <a:ext cx="8348133" cy="55828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5533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6180" t="-1610" r="6180" b="-183"/>
          <a:stretch/>
        </p:blipFill>
        <p:spPr>
          <a:xfrm>
            <a:off x="2184400" y="575733"/>
            <a:ext cx="7924800" cy="5689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160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0786" y="678242"/>
            <a:ext cx="10610428" cy="55704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1764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4267" y="674511"/>
            <a:ext cx="8361308" cy="55742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47069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134" y="745066"/>
            <a:ext cx="10762826" cy="53814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8838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3916" r="122" b="4651"/>
          <a:stretch/>
        </p:blipFill>
        <p:spPr>
          <a:xfrm>
            <a:off x="2114550" y="657436"/>
            <a:ext cx="8072438" cy="55912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6351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522" y="651772"/>
            <a:ext cx="10643235" cy="5600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5995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472440"/>
            <a:ext cx="11079480" cy="5958840"/>
          </a:xfrm>
          <a:prstGeom prst="rect">
            <a:avLst/>
          </a:prstGeom>
          <a:noFill/>
          <a:ln w="3175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01040" y="6248876"/>
            <a:ext cx="2743200" cy="365125"/>
          </a:xfrm>
        </p:spPr>
        <p:txBody>
          <a:bodyPr/>
          <a:lstStyle/>
          <a:p>
            <a:fld id="{709AE0CD-9921-48AB-8F63-7F411D2F5364}" type="datetime1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19/12/2020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4871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tx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4623" t="6270" r="4516" b="13177"/>
          <a:stretch/>
        </p:blipFill>
        <p:spPr>
          <a:xfrm>
            <a:off x="701040" y="628651"/>
            <a:ext cx="10789920" cy="56051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47760" y="6248717"/>
            <a:ext cx="2743200" cy="365125"/>
          </a:xfrm>
        </p:spPr>
        <p:txBody>
          <a:bodyPr/>
          <a:lstStyle/>
          <a:p>
            <a:fld id="{AEB050D4-2FD8-4C3A-8356-D729EB6F2375}" type="slidenum">
              <a:rPr lang="fr-FR" sz="2000" b="1" smtClean="0">
                <a:solidFill>
                  <a:schemeClr val="tx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tx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7435" y="1996142"/>
            <a:ext cx="11471410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’école recommence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quand bêtises d’enfants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N°1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6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112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2020-12-16T08:19:10Z</dcterms:created>
  <dcterms:modified xsi:type="dcterms:W3CDTF">2020-12-19T19:24:09Z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