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o6F2pTNOVE83r7pac/3rA==" hashData="lMq03aocE/3xuu9KSMjX0Lwg4nii20e/u1/9nX2SO4+18vQpwjz4PXHmgxOQ+cjlASQfpMz/m1Lwu3YNBaKD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067" y="618067"/>
            <a:ext cx="5672666" cy="5672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6133" y="686446"/>
            <a:ext cx="4724400" cy="5585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4240" y="606943"/>
            <a:ext cx="5303520" cy="5644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4240" y="649234"/>
            <a:ext cx="5463328" cy="5605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282" y="618066"/>
            <a:ext cx="5630651" cy="5630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067" y="673554"/>
            <a:ext cx="8257054" cy="5575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1" y="684193"/>
            <a:ext cx="7415020" cy="5564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8880" y="623994"/>
            <a:ext cx="4668519" cy="5655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48"/>
          <a:stretch/>
        </p:blipFill>
        <p:spPr>
          <a:xfrm>
            <a:off x="3485726" y="712510"/>
            <a:ext cx="5174827" cy="5536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067" y="666433"/>
            <a:ext cx="7733035" cy="5582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8133" y="651932"/>
            <a:ext cx="8195733" cy="5621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2020-12-16T08:19:10Z</dcterms:created>
  <dcterms:modified xsi:type="dcterms:W3CDTF">2020-12-19T19:13:53Z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