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zthsmurTFm7gaDQFl0TA==" hashData="HB8517dQHCICFbHPYMdD2bl3i3j9cUV54qCm9n3xS+q99FeuZSPtSXjVC6By7+axmP11LteeaSRMMk06ny71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267" y="680179"/>
            <a:ext cx="9913684" cy="5568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668" y="638597"/>
            <a:ext cx="7489800" cy="561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0" y="673313"/>
            <a:ext cx="4927600" cy="5568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078" y="650374"/>
            <a:ext cx="4790123" cy="5606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063" t="247" r="11440" b="15309"/>
          <a:stretch/>
        </p:blipFill>
        <p:spPr>
          <a:xfrm>
            <a:off x="2497666" y="677497"/>
            <a:ext cx="7196667" cy="5571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1" b="16297"/>
          <a:stretch/>
        </p:blipFill>
        <p:spPr>
          <a:xfrm>
            <a:off x="2512483" y="666476"/>
            <a:ext cx="7167033" cy="5525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49" b="21481"/>
          <a:stretch/>
        </p:blipFill>
        <p:spPr>
          <a:xfrm>
            <a:off x="3403600" y="675684"/>
            <a:ext cx="5344161" cy="5573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333" y="652219"/>
            <a:ext cx="7337629" cy="5596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066" y="661989"/>
            <a:ext cx="8585201" cy="5589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807" y="677333"/>
            <a:ext cx="10777324" cy="5571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63222"/>
            <a:ext cx="8415867" cy="5610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2020-12-16T08:19:10Z</dcterms:created>
  <dcterms:modified xsi:type="dcterms:W3CDTF">2020-12-19T19:03:29Z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