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j8aTZan9K0cwwj6/kqz5w==" hashData="S0hndBdq6g6eUWzVW7AATD4F8dJ2OUnqCKYBRgqlkGo6P9n1xRMPfic3ihjOl89H8vJPoqMqWpkgkpgRtqpK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596645"/>
            <a:ext cx="10789920" cy="5664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333" y="605367"/>
            <a:ext cx="9814522" cy="5643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8933" y="651933"/>
            <a:ext cx="5638800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333" y="666749"/>
            <a:ext cx="9923498" cy="5581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733" y="678254"/>
            <a:ext cx="8398934" cy="5568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133" y="665479"/>
            <a:ext cx="9305395" cy="5583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8267" y="651133"/>
            <a:ext cx="7823200" cy="5604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266" y="651932"/>
            <a:ext cx="5638801" cy="5638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661851"/>
            <a:ext cx="8410336" cy="5586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917" y="626110"/>
            <a:ext cx="6498167" cy="5651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8584" y="617643"/>
            <a:ext cx="6074833" cy="56684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2020-12-16T08:19:10Z</dcterms:created>
  <dcterms:modified xsi:type="dcterms:W3CDTF">2020-12-19T18:53:51Z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