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iIr9xhQqhA7LolV1LT4Fw==" hashData="LVlvyntOl5LhdneIGWy11jJwBK+rHKJxdKVClfydqKJmth9aj0ArG+KBFLoQNmRqOrmISQbWTCz5CAkOe/R2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60400"/>
            <a:ext cx="9869593" cy="5586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067" y="658923"/>
            <a:ext cx="7518400" cy="5641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320" y="660783"/>
            <a:ext cx="10627360" cy="5587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867" y="647700"/>
            <a:ext cx="7484533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2" y="663221"/>
            <a:ext cx="8398935" cy="5599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934" y="660400"/>
            <a:ext cx="8461530" cy="5630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440" y="652725"/>
            <a:ext cx="10695120" cy="5552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854" y="657733"/>
            <a:ext cx="10644293" cy="5588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600" y="636506"/>
            <a:ext cx="8382000" cy="5619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7595" t="-557" r="7342"/>
          <a:stretch/>
        </p:blipFill>
        <p:spPr>
          <a:xfrm>
            <a:off x="3200399" y="660400"/>
            <a:ext cx="5689601" cy="5604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867" y="677726"/>
            <a:ext cx="7958666" cy="5573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2020-12-16T08:19:10Z</dcterms:created>
  <dcterms:modified xsi:type="dcterms:W3CDTF">2020-12-19T18:42:35Z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