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57" r:id="rId2"/>
    <p:sldId id="268" r:id="rId3"/>
    <p:sldId id="266" r:id="rId4"/>
    <p:sldId id="267" r:id="rId5"/>
    <p:sldId id="269" r:id="rId6"/>
    <p:sldId id="258" r:id="rId7"/>
    <p:sldId id="262" r:id="rId8"/>
    <p:sldId id="256" r:id="rId9"/>
    <p:sldId id="259" r:id="rId10"/>
    <p:sldId id="265" r:id="rId11"/>
    <p:sldId id="270" r:id="rId12"/>
    <p:sldId id="260" r:id="rId13"/>
    <p:sldId id="261" r:id="rId14"/>
    <p:sldId id="271" r:id="rId15"/>
    <p:sldId id="264" r:id="rId16"/>
    <p:sldId id="273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bqp2jwfEhU8KQW1/qdy95A==" hashData="3O5TvjTdfIHZS8nzP0d9iveBXl69tTiy2S32o11FHgTDBy/fR3gnRqHK6j2sI/nrh+Df/HtSxZbFILyemIWrt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967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294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350C2C9-3757-4503-AD96-427BED832458}" type="datetimeFigureOut">
              <a:rPr lang="fr-FR" smtClean="0"/>
              <a:t>19/12/2020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EB02CF0-A1E1-4576-BB8A-27566025FB6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466360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B02CF0-A1E1-4576-BB8A-27566025FB61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642165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B02CF0-A1E1-4576-BB8A-27566025FB61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4189769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B02CF0-A1E1-4576-BB8A-27566025FB61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0807914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B02CF0-A1E1-4576-BB8A-27566025FB61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7786145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B02CF0-A1E1-4576-BB8A-27566025FB61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4786416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B02CF0-A1E1-4576-BB8A-27566025FB61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8028019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B02CF0-A1E1-4576-BB8A-27566025FB61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963631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B02CF0-A1E1-4576-BB8A-27566025FB61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9995322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B02CF0-A1E1-4576-BB8A-27566025FB61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2589826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B02CF0-A1E1-4576-BB8A-27566025FB61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28948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B02CF0-A1E1-4576-BB8A-27566025FB61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104832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B02CF0-A1E1-4576-BB8A-27566025FB61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1556212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B02CF0-A1E1-4576-BB8A-27566025FB61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353479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B02CF0-A1E1-4576-BB8A-27566025FB61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247385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B02CF0-A1E1-4576-BB8A-27566025FB61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895035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B02CF0-A1E1-4576-BB8A-27566025FB61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54543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AFDEC5-F54B-4424-9C1E-A26945F61CD4}" type="datetime1">
              <a:rPr lang="fr-FR" smtClean="0"/>
              <a:t>19/12/2020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B050D4-2FD8-4C3A-8356-D729EB6F237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896445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A112A0-2505-4707-B4A8-0E729E845A9A}" type="datetime1">
              <a:rPr lang="fr-FR" smtClean="0"/>
              <a:t>19/12/2020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B050D4-2FD8-4C3A-8356-D729EB6F237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486278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FE7F6C-6513-4999-93DE-B83FF9305334}" type="datetime1">
              <a:rPr lang="fr-FR" smtClean="0"/>
              <a:t>19/12/2020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B050D4-2FD8-4C3A-8356-D729EB6F237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05165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827EB4-B9F3-4FDA-8FF6-3BDB972233EF}" type="datetime1">
              <a:rPr lang="fr-FR" smtClean="0"/>
              <a:t>19/12/2020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B050D4-2FD8-4C3A-8356-D729EB6F237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205238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B2A21-E97A-4D50-B68A-4BB60B82B8A9}" type="datetime1">
              <a:rPr lang="fr-FR" smtClean="0"/>
              <a:t>19/12/2020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B050D4-2FD8-4C3A-8356-D729EB6F237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20137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B3565A-83CB-4556-BBA3-098C45B52380}" type="datetime1">
              <a:rPr lang="fr-FR" smtClean="0"/>
              <a:t>19/12/2020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B050D4-2FD8-4C3A-8356-D729EB6F237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877193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62FB9-FDE0-4658-907E-5C2E4A3A47E8}" type="datetime1">
              <a:rPr lang="fr-FR" smtClean="0"/>
              <a:t>19/12/2020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B050D4-2FD8-4C3A-8356-D729EB6F237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47611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E2F7FF-E78D-48C7-951C-F91A35271D2F}" type="datetime1">
              <a:rPr lang="fr-FR" smtClean="0"/>
              <a:t>19/12/2020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B050D4-2FD8-4C3A-8356-D729EB6F237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411020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9E987-029B-43C0-B345-16E77FA2EA49}" type="datetime1">
              <a:rPr lang="fr-FR" smtClean="0"/>
              <a:t>19/12/2020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B050D4-2FD8-4C3A-8356-D729EB6F237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455325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B6474D-604F-4340-9BC1-82E28634119B}" type="datetime1">
              <a:rPr lang="fr-FR" smtClean="0"/>
              <a:t>19/12/2020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B050D4-2FD8-4C3A-8356-D729EB6F237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192974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185DD8-A496-46FF-851B-DECFACFD1FDF}" type="datetime1">
              <a:rPr lang="fr-FR" smtClean="0"/>
              <a:t>19/12/2020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B050D4-2FD8-4C3A-8356-D729EB6F237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976918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:wedge/>
      </p:transition>
    </mc:Choice>
    <mc:Fallback>
      <p:transition spd="slow" advTm="11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00000"/>
            </a:gs>
            <a:gs pos="64000">
              <a:schemeClr val="tx1"/>
            </a:gs>
            <a:gs pos="90000">
              <a:schemeClr val="tx1"/>
            </a:gs>
            <a:gs pos="100000">
              <a:srgbClr val="FF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B4AE3D-BAAA-4F47-99B6-F68BF9B78707}" type="datetime1">
              <a:rPr lang="fr-FR" smtClean="0"/>
              <a:t>19/12/2020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B050D4-2FD8-4C3A-8356-D729EB6F237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352979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4000" advTm="11000">
        <p:wedge/>
      </p:transition>
    </mc:Choice>
    <mc:Fallback>
      <p:transition spd="slow" advTm="11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33400" y="472440"/>
            <a:ext cx="11079480" cy="5958840"/>
          </a:xfrm>
          <a:prstGeom prst="rect">
            <a:avLst/>
          </a:prstGeom>
          <a:noFill/>
          <a:ln w="3175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01040" y="6248876"/>
            <a:ext cx="2743200" cy="365125"/>
          </a:xfrm>
        </p:spPr>
        <p:txBody>
          <a:bodyPr/>
          <a:lstStyle/>
          <a:p>
            <a:fld id="{709AE0CD-9921-48AB-8F63-7F411D2F5364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19/12/2020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4871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tx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/>
          <a:srcRect l="4623" t="6270" r="4516" b="13177"/>
          <a:stretch/>
        </p:blipFill>
        <p:spPr>
          <a:xfrm>
            <a:off x="701040" y="628651"/>
            <a:ext cx="10789920" cy="560518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47760" y="6248717"/>
            <a:ext cx="2743200" cy="365125"/>
          </a:xfrm>
        </p:spPr>
        <p:txBody>
          <a:bodyPr/>
          <a:lstStyle/>
          <a:p>
            <a:fld id="{AEB050D4-2FD8-4C3A-8356-D729EB6F2375}" type="slidenum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37435" y="1996142"/>
            <a:ext cx="11471410" cy="313932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spc="50" dirty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L</a:t>
            </a:r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’école recommence</a:t>
            </a:r>
          </a:p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quand bêtises d’enfants</a:t>
            </a:r>
          </a:p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</a:t>
            </a:r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N°10</a:t>
            </a:r>
            <a:endParaRPr lang="fr-FR" sz="66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40556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:wedge/>
        <p:sndAc>
          <p:stSnd loop="1">
            <p:snd r:embed="rId3" name="♫♪♫.wav"/>
          </p:stSnd>
        </p:sndAc>
      </p:transition>
    </mc:Choice>
    <mc:Fallback>
      <p:transition spd="slow" advTm="11000">
        <p:wedge/>
        <p:sndAc>
          <p:stSnd loop="1">
            <p:snd r:embed="rId3" name="♫♪♫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33400" y="472440"/>
            <a:ext cx="11079480" cy="5958840"/>
          </a:xfrm>
          <a:prstGeom prst="rect">
            <a:avLst/>
          </a:prstGeom>
          <a:noFill/>
          <a:ln w="3175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01040" y="6248876"/>
            <a:ext cx="2743200" cy="365125"/>
          </a:xfrm>
        </p:spPr>
        <p:txBody>
          <a:bodyPr/>
          <a:lstStyle/>
          <a:p>
            <a:fld id="{709AE0CD-9921-48AB-8F63-7F411D2F5364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19/12/2020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4871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tx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47760" y="6248717"/>
            <a:ext cx="2743200" cy="365125"/>
          </a:xfrm>
        </p:spPr>
        <p:txBody>
          <a:bodyPr/>
          <a:lstStyle/>
          <a:p>
            <a:fld id="{AEB050D4-2FD8-4C3A-8356-D729EB6F2375}" type="slidenum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2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1040" y="649529"/>
            <a:ext cx="10789920" cy="559392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250322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33400" y="472440"/>
            <a:ext cx="11079480" cy="5958840"/>
          </a:xfrm>
          <a:prstGeom prst="rect">
            <a:avLst/>
          </a:prstGeom>
          <a:noFill/>
          <a:ln w="3175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01040" y="6248876"/>
            <a:ext cx="2743200" cy="365125"/>
          </a:xfrm>
        </p:spPr>
        <p:txBody>
          <a:bodyPr/>
          <a:lstStyle/>
          <a:p>
            <a:fld id="{709AE0CD-9921-48AB-8F63-7F411D2F5364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19/12/2020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4871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tx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47760" y="6248717"/>
            <a:ext cx="2743200" cy="365125"/>
          </a:xfrm>
        </p:spPr>
        <p:txBody>
          <a:bodyPr/>
          <a:lstStyle/>
          <a:p>
            <a:fld id="{AEB050D4-2FD8-4C3A-8356-D729EB6F2375}" type="slidenum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3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699" b="8148"/>
          <a:stretch/>
        </p:blipFill>
        <p:spPr>
          <a:xfrm>
            <a:off x="3524249" y="669304"/>
            <a:ext cx="5101591" cy="562989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620604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33400" y="472440"/>
            <a:ext cx="11079480" cy="5958840"/>
          </a:xfrm>
          <a:prstGeom prst="rect">
            <a:avLst/>
          </a:prstGeom>
          <a:noFill/>
          <a:ln w="3175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01040" y="6248876"/>
            <a:ext cx="2743200" cy="365125"/>
          </a:xfrm>
        </p:spPr>
        <p:txBody>
          <a:bodyPr/>
          <a:lstStyle/>
          <a:p>
            <a:fld id="{709AE0CD-9921-48AB-8F63-7F411D2F5364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19/12/2020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4871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tx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47760" y="6248717"/>
            <a:ext cx="2743200" cy="365125"/>
          </a:xfrm>
        </p:spPr>
        <p:txBody>
          <a:bodyPr/>
          <a:lstStyle/>
          <a:p>
            <a:fld id="{AEB050D4-2FD8-4C3A-8356-D729EB6F2375}" type="slidenum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4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64266" y="676845"/>
            <a:ext cx="8364897" cy="557187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274978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33400" y="472440"/>
            <a:ext cx="11079480" cy="5958840"/>
          </a:xfrm>
          <a:prstGeom prst="rect">
            <a:avLst/>
          </a:prstGeom>
          <a:noFill/>
          <a:ln w="3175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01040" y="6248876"/>
            <a:ext cx="2743200" cy="365125"/>
          </a:xfrm>
        </p:spPr>
        <p:txBody>
          <a:bodyPr/>
          <a:lstStyle/>
          <a:p>
            <a:fld id="{709AE0CD-9921-48AB-8F63-7F411D2F5364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19/12/2020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4871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tx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47760" y="6248717"/>
            <a:ext cx="2743200" cy="365125"/>
          </a:xfrm>
        </p:spPr>
        <p:txBody>
          <a:bodyPr/>
          <a:lstStyle/>
          <a:p>
            <a:fld id="{AEB050D4-2FD8-4C3A-8356-D729EB6F2375}" type="slidenum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5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23067" y="652533"/>
            <a:ext cx="7201524" cy="559618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628846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33400" y="472440"/>
            <a:ext cx="11079480" cy="5958840"/>
          </a:xfrm>
          <a:prstGeom prst="rect">
            <a:avLst/>
          </a:prstGeom>
          <a:noFill/>
          <a:ln w="3175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01040" y="6248876"/>
            <a:ext cx="2743200" cy="365125"/>
          </a:xfrm>
        </p:spPr>
        <p:txBody>
          <a:bodyPr/>
          <a:lstStyle/>
          <a:p>
            <a:fld id="{709AE0CD-9921-48AB-8F63-7F411D2F5364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19/12/2020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4871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tx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47760" y="6248717"/>
            <a:ext cx="2743200" cy="365125"/>
          </a:xfrm>
        </p:spPr>
        <p:txBody>
          <a:bodyPr/>
          <a:lstStyle/>
          <a:p>
            <a:fld id="{AEB050D4-2FD8-4C3A-8356-D729EB6F2375}" type="slidenum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6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45732" y="640644"/>
            <a:ext cx="8432801" cy="562186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761485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33400" y="472440"/>
            <a:ext cx="11079480" cy="5958840"/>
          </a:xfrm>
          <a:prstGeom prst="rect">
            <a:avLst/>
          </a:prstGeom>
          <a:noFill/>
          <a:ln w="3175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01040" y="6248876"/>
            <a:ext cx="2743200" cy="365125"/>
          </a:xfrm>
        </p:spPr>
        <p:txBody>
          <a:bodyPr/>
          <a:lstStyle/>
          <a:p>
            <a:fld id="{709AE0CD-9921-48AB-8F63-7F411D2F5364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19/12/2020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4871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tx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47760" y="6248717"/>
            <a:ext cx="2743200" cy="365125"/>
          </a:xfrm>
        </p:spPr>
        <p:txBody>
          <a:bodyPr/>
          <a:lstStyle/>
          <a:p>
            <a:fld id="{AEB050D4-2FD8-4C3A-8356-D729EB6F2375}" type="slidenum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7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27306" y="660293"/>
            <a:ext cx="5198534" cy="558842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770458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33400" y="472440"/>
            <a:ext cx="11079480" cy="5958840"/>
          </a:xfrm>
          <a:prstGeom prst="rect">
            <a:avLst/>
          </a:prstGeom>
          <a:noFill/>
          <a:ln w="3175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01040" y="6248876"/>
            <a:ext cx="2743200" cy="365125"/>
          </a:xfrm>
        </p:spPr>
        <p:txBody>
          <a:bodyPr/>
          <a:lstStyle/>
          <a:p>
            <a:fld id="{709AE0CD-9921-48AB-8F63-7F411D2F5364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19/12/2020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4871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tx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47760" y="6248717"/>
            <a:ext cx="2743200" cy="365125"/>
          </a:xfrm>
        </p:spPr>
        <p:txBody>
          <a:bodyPr/>
          <a:lstStyle/>
          <a:p>
            <a:fld id="{AEB050D4-2FD8-4C3A-8356-D729EB6F2375}" type="slidenum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8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45734" y="647209"/>
            <a:ext cx="8558480" cy="560150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798073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33400" y="472440"/>
            <a:ext cx="11079480" cy="5958840"/>
          </a:xfrm>
          <a:prstGeom prst="rect">
            <a:avLst/>
          </a:prstGeom>
          <a:noFill/>
          <a:ln w="3175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01040" y="6248876"/>
            <a:ext cx="2743200" cy="365125"/>
          </a:xfrm>
        </p:spPr>
        <p:txBody>
          <a:bodyPr/>
          <a:lstStyle/>
          <a:p>
            <a:fld id="{709AE0CD-9921-48AB-8F63-7F411D2F5364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19/12/2020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4871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tx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47760" y="6248717"/>
            <a:ext cx="2743200" cy="365125"/>
          </a:xfrm>
        </p:spPr>
        <p:txBody>
          <a:bodyPr/>
          <a:lstStyle/>
          <a:p>
            <a:fld id="{AEB050D4-2FD8-4C3A-8356-D729EB6F2375}" type="slidenum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9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4533" y="660399"/>
            <a:ext cx="7451090" cy="558831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155336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33400" y="472440"/>
            <a:ext cx="11079480" cy="5958840"/>
          </a:xfrm>
          <a:prstGeom prst="rect">
            <a:avLst/>
          </a:prstGeom>
          <a:noFill/>
          <a:ln w="3175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01040" y="6248876"/>
            <a:ext cx="2743200" cy="365125"/>
          </a:xfrm>
        </p:spPr>
        <p:txBody>
          <a:bodyPr/>
          <a:lstStyle/>
          <a:p>
            <a:fld id="{709AE0CD-9921-48AB-8F63-7F411D2F5364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19/12/2020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4871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tx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47760" y="6248717"/>
            <a:ext cx="2743200" cy="365125"/>
          </a:xfrm>
        </p:spPr>
        <p:txBody>
          <a:bodyPr/>
          <a:lstStyle/>
          <a:p>
            <a:fld id="{AEB050D4-2FD8-4C3A-8356-D729EB6F2375}" type="slidenum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18932" y="651932"/>
            <a:ext cx="5596785" cy="559678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41600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33400" y="472440"/>
            <a:ext cx="11079480" cy="5958840"/>
          </a:xfrm>
          <a:prstGeom prst="rect">
            <a:avLst/>
          </a:prstGeom>
          <a:noFill/>
          <a:ln w="3175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01040" y="6248876"/>
            <a:ext cx="2743200" cy="365125"/>
          </a:xfrm>
        </p:spPr>
        <p:txBody>
          <a:bodyPr/>
          <a:lstStyle/>
          <a:p>
            <a:fld id="{709AE0CD-9921-48AB-8F63-7F411D2F5364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19/12/2020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4871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tx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47760" y="6248717"/>
            <a:ext cx="2743200" cy="365125"/>
          </a:xfrm>
        </p:spPr>
        <p:txBody>
          <a:bodyPr/>
          <a:lstStyle/>
          <a:p>
            <a:fld id="{AEB050D4-2FD8-4C3A-8356-D729EB6F2375}" type="slidenum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11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3104" r="842" b="12794"/>
          <a:stretch/>
        </p:blipFill>
        <p:spPr>
          <a:xfrm>
            <a:off x="2752725" y="660400"/>
            <a:ext cx="6611408" cy="56075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317646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33400" y="472440"/>
            <a:ext cx="11079480" cy="5958840"/>
          </a:xfrm>
          <a:prstGeom prst="rect">
            <a:avLst/>
          </a:prstGeom>
          <a:noFill/>
          <a:ln w="3175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01040" y="6248876"/>
            <a:ext cx="2743200" cy="365125"/>
          </a:xfrm>
        </p:spPr>
        <p:txBody>
          <a:bodyPr/>
          <a:lstStyle/>
          <a:p>
            <a:fld id="{709AE0CD-9921-48AB-8F63-7F411D2F5364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19/12/2020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4871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tx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47760" y="6248717"/>
            <a:ext cx="2743200" cy="365125"/>
          </a:xfrm>
        </p:spPr>
        <p:txBody>
          <a:bodyPr/>
          <a:lstStyle/>
          <a:p>
            <a:fld id="{AEB050D4-2FD8-4C3A-8356-D729EB6F2375}" type="slidenum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12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5806" y="632460"/>
            <a:ext cx="6434667" cy="56388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470694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33400" y="472440"/>
            <a:ext cx="11079480" cy="5958840"/>
          </a:xfrm>
          <a:prstGeom prst="rect">
            <a:avLst/>
          </a:prstGeom>
          <a:noFill/>
          <a:ln w="3175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01040" y="6248876"/>
            <a:ext cx="2743200" cy="365125"/>
          </a:xfrm>
        </p:spPr>
        <p:txBody>
          <a:bodyPr/>
          <a:lstStyle/>
          <a:p>
            <a:fld id="{709AE0CD-9921-48AB-8F63-7F411D2F5364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19/12/2020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4871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tx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47760" y="6248717"/>
            <a:ext cx="2743200" cy="365125"/>
          </a:xfrm>
        </p:spPr>
        <p:txBody>
          <a:bodyPr/>
          <a:lstStyle/>
          <a:p>
            <a:fld id="{AEB050D4-2FD8-4C3A-8356-D729EB6F2375}" type="slidenum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13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r="306" b="8889"/>
          <a:stretch/>
        </p:blipFill>
        <p:spPr>
          <a:xfrm>
            <a:off x="3347472" y="631902"/>
            <a:ext cx="5451336" cy="563991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888387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33400" y="472440"/>
            <a:ext cx="11079480" cy="5958840"/>
          </a:xfrm>
          <a:prstGeom prst="rect">
            <a:avLst/>
          </a:prstGeom>
          <a:noFill/>
          <a:ln w="3175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01040" y="6248876"/>
            <a:ext cx="2743200" cy="365125"/>
          </a:xfrm>
        </p:spPr>
        <p:txBody>
          <a:bodyPr/>
          <a:lstStyle/>
          <a:p>
            <a:fld id="{709AE0CD-9921-48AB-8F63-7F411D2F5364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19/12/2020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4871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tx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47760" y="6248717"/>
            <a:ext cx="2743200" cy="365125"/>
          </a:xfrm>
        </p:spPr>
        <p:txBody>
          <a:bodyPr/>
          <a:lstStyle/>
          <a:p>
            <a:fld id="{AEB050D4-2FD8-4C3A-8356-D729EB6F2375}" type="slidenum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14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t="3916" r="122" b="4651"/>
          <a:stretch/>
        </p:blipFill>
        <p:spPr>
          <a:xfrm>
            <a:off x="2114550" y="657436"/>
            <a:ext cx="8072438" cy="559128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063511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33400" y="472440"/>
            <a:ext cx="11079480" cy="5958840"/>
          </a:xfrm>
          <a:prstGeom prst="rect">
            <a:avLst/>
          </a:prstGeom>
          <a:noFill/>
          <a:ln w="3175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01040" y="6248876"/>
            <a:ext cx="2743200" cy="365125"/>
          </a:xfrm>
        </p:spPr>
        <p:txBody>
          <a:bodyPr/>
          <a:lstStyle/>
          <a:p>
            <a:fld id="{709AE0CD-9921-48AB-8F63-7F411D2F5364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19/12/2020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4871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tx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47760" y="6248717"/>
            <a:ext cx="2743200" cy="365125"/>
          </a:xfrm>
        </p:spPr>
        <p:txBody>
          <a:bodyPr/>
          <a:lstStyle/>
          <a:p>
            <a:fld id="{AEB050D4-2FD8-4C3A-8356-D729EB6F2375}" type="slidenum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15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1522" y="651772"/>
            <a:ext cx="10643235" cy="560017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059958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33400" y="472440"/>
            <a:ext cx="11079480" cy="5958840"/>
          </a:xfrm>
          <a:prstGeom prst="rect">
            <a:avLst/>
          </a:prstGeom>
          <a:noFill/>
          <a:ln w="3175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01040" y="6248876"/>
            <a:ext cx="2743200" cy="365125"/>
          </a:xfrm>
        </p:spPr>
        <p:txBody>
          <a:bodyPr/>
          <a:lstStyle/>
          <a:p>
            <a:fld id="{709AE0CD-9921-48AB-8F63-7F411D2F5364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19/12/2020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4871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tx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/>
          <a:srcRect l="4623" t="6270" r="4516" b="13177"/>
          <a:stretch/>
        </p:blipFill>
        <p:spPr>
          <a:xfrm>
            <a:off x="701040" y="628651"/>
            <a:ext cx="10789920" cy="560518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47760" y="6248717"/>
            <a:ext cx="2743200" cy="365125"/>
          </a:xfrm>
        </p:spPr>
        <p:txBody>
          <a:bodyPr/>
          <a:lstStyle/>
          <a:p>
            <a:fld id="{AEB050D4-2FD8-4C3A-8356-D729EB6F2375}" type="slidenum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16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37435" y="1996142"/>
            <a:ext cx="11471410" cy="313932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spc="50" dirty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L</a:t>
            </a:r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’école recommence</a:t>
            </a:r>
          </a:p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quand bêtises d’enfants</a:t>
            </a:r>
          </a:p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N°1</a:t>
            </a:r>
            <a:endParaRPr lang="fr-FR" sz="66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7767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77</TotalTime>
  <Words>112</Words>
  <Application>Microsoft Office PowerPoint</Application>
  <PresentationFormat>Grand écran</PresentationFormat>
  <Paragraphs>70</Paragraphs>
  <Slides>16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1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16</cp:revision>
  <dcterms:created xsi:type="dcterms:W3CDTF">2020-12-16T08:19:10Z</dcterms:created>
  <dcterms:modified xsi:type="dcterms:W3CDTF">2020-12-19T20:04:31Z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