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rTeWehRpSj38PAsYkDidg==" hashData="PVI3XK5EpAccq6Fyijzl760SDnzi5RegtyH+ac94tYUB0+TCzsLbgIYo7LbiXWSQf3fi2JgIRy/8t/eYMiSr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8906" y="685800"/>
            <a:ext cx="4934188" cy="5562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7" y="650081"/>
            <a:ext cx="7500937" cy="5625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787" y="663949"/>
            <a:ext cx="6357937" cy="5609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654933"/>
            <a:ext cx="8358188" cy="558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726" y="642939"/>
            <a:ext cx="4766548" cy="5605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450" y="666596"/>
            <a:ext cx="7200900" cy="5583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3" y="650875"/>
            <a:ext cx="6700837" cy="5584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7588" y="615652"/>
            <a:ext cx="5086349" cy="5616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3" y="611949"/>
            <a:ext cx="6486525" cy="5650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642491"/>
            <a:ext cx="7572375" cy="5608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1" y="656924"/>
            <a:ext cx="4114800" cy="5544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2020-12-16T08:19:10Z</dcterms:created>
  <dcterms:modified xsi:type="dcterms:W3CDTF">2020-12-19T17:58:59Z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