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2" r:id="rId3"/>
    <p:sldId id="263" r:id="rId4"/>
    <p:sldId id="266" r:id="rId5"/>
    <p:sldId id="264" r:id="rId6"/>
    <p:sldId id="279" r:id="rId7"/>
    <p:sldId id="271" r:id="rId8"/>
    <p:sldId id="272" r:id="rId9"/>
    <p:sldId id="265" r:id="rId10"/>
    <p:sldId id="267" r:id="rId11"/>
    <p:sldId id="268" r:id="rId12"/>
    <p:sldId id="261" r:id="rId13"/>
    <p:sldId id="270" r:id="rId14"/>
    <p:sldId id="269" r:id="rId15"/>
    <p:sldId id="273" r:id="rId16"/>
    <p:sldId id="274" r:id="rId17"/>
    <p:sldId id="275" r:id="rId18"/>
    <p:sldId id="277" r:id="rId19"/>
    <p:sldId id="280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LIlkl1lfRpn3qJaWXUKXA==" hashData="eFENLDBrTz4sQbabU85RXhXD6O22pO00DxxwpvBzRjR8mv+LLKlDr2s0cG131LImsZ5yfwzpNHu5Bb26yg1t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84" y="4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22/06/2021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0077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132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440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360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588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95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23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4807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075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1868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23810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5289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9098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7742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6758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760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038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22/06/2021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22/06/2021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22/06/2021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74">
              <a:schemeClr val="accent2">
                <a:lumMod val="75000"/>
              </a:schemeClr>
            </a:gs>
            <a:gs pos="64719">
              <a:srgbClr val="92D050"/>
            </a:gs>
            <a:gs pos="0">
              <a:srgbClr val="FFFF00"/>
            </a:gs>
            <a:gs pos="82000">
              <a:srgbClr val="FFFF00"/>
            </a:gs>
            <a:gs pos="100000">
              <a:schemeClr val="tx1"/>
            </a:gs>
            <a:gs pos="77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3922" y="386862"/>
            <a:ext cx="7521191" cy="5969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œur 7"/>
          <p:cNvSpPr/>
          <p:nvPr/>
        </p:nvSpPr>
        <p:spPr>
          <a:xfrm>
            <a:off x="1415283" y="403816"/>
            <a:ext cx="9438468" cy="5904978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855304" y="-888274"/>
            <a:ext cx="8481392" cy="5714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Baiser de la mort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N°9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55165" y="645146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  <p:sndAc>
          <p:stSnd loop="1">
            <p:snd r:embed="rId3" name="Adya_Symphonie No 40.wav"/>
          </p:stSnd>
        </p:sndAc>
      </p:transition>
    </mc:Choice>
    <mc:Fallback>
      <p:transition spd="slow" advTm="14000">
        <p:wedge/>
        <p:sndAc>
          <p:stSnd loop="1">
            <p:snd r:embed="rId3" name="Adya_Symphonie No 4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860" y="393945"/>
            <a:ext cx="9870279" cy="5962405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6887" y="1297655"/>
            <a:ext cx="865822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“Un baiser sans moustache est comme un beefsteak sans moutarde.” “Le Saint-Esprit est le baiser de Dieu.” “Le suicide, la seule façon de baiser la mort.”</a:t>
            </a:r>
          </a:p>
        </p:txBody>
      </p:sp>
    </p:spTree>
    <p:extLst>
      <p:ext uri="{BB962C8B-B14F-4D97-AF65-F5344CB8AC3E}">
        <p14:creationId xmlns:p14="http://schemas.microsoft.com/office/powerpoint/2010/main" val="170644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4190" y="703384"/>
            <a:ext cx="9554341" cy="54688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179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778" t="35385" r="6838" b="33333"/>
          <a:stretch/>
        </p:blipFill>
        <p:spPr>
          <a:xfrm>
            <a:off x="1430671" y="861646"/>
            <a:ext cx="9330657" cy="50116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1448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538" y="316596"/>
            <a:ext cx="8897816" cy="59504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281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134" r="-752" b="9540"/>
          <a:stretch/>
        </p:blipFill>
        <p:spPr>
          <a:xfrm>
            <a:off x="1582616" y="383744"/>
            <a:ext cx="9073662" cy="592435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51838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638" y="309078"/>
            <a:ext cx="8774724" cy="587906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006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087" t="18728" r="1649" b="30032"/>
          <a:stretch/>
        </p:blipFill>
        <p:spPr>
          <a:xfrm>
            <a:off x="1406768" y="931985"/>
            <a:ext cx="9337431" cy="476543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9455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085" y="369278"/>
            <a:ext cx="9701829" cy="576775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803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6242" b="1777"/>
          <a:stretch/>
        </p:blipFill>
        <p:spPr>
          <a:xfrm>
            <a:off x="1989992" y="578277"/>
            <a:ext cx="8212016" cy="570144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5664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l="-1" t="19322" r="267"/>
          <a:stretch/>
        </p:blipFill>
        <p:spPr>
          <a:xfrm>
            <a:off x="1954823" y="268198"/>
            <a:ext cx="8282354" cy="595545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0296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72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794" t="758" r="13090" b="50284"/>
          <a:stretch/>
        </p:blipFill>
        <p:spPr>
          <a:xfrm>
            <a:off x="1316962" y="1151792"/>
            <a:ext cx="9558076" cy="455441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r="1170" b="6302"/>
          <a:stretch/>
        </p:blipFill>
        <p:spPr>
          <a:xfrm>
            <a:off x="1670538" y="530323"/>
            <a:ext cx="8915400" cy="553637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8582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170" b="24951"/>
          <a:stretch/>
        </p:blipFill>
        <p:spPr>
          <a:xfrm>
            <a:off x="2105967" y="313556"/>
            <a:ext cx="7980066" cy="591970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5699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r="-241" b="19041"/>
          <a:stretch/>
        </p:blipFill>
        <p:spPr>
          <a:xfrm>
            <a:off x="1631694" y="368903"/>
            <a:ext cx="8928612" cy="577400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4902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7497" r="320" b="31363"/>
          <a:stretch/>
        </p:blipFill>
        <p:spPr>
          <a:xfrm>
            <a:off x="1576754" y="624452"/>
            <a:ext cx="9038492" cy="560909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3065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249" r="-1145" b="17048"/>
          <a:stretch/>
        </p:blipFill>
        <p:spPr>
          <a:xfrm>
            <a:off x="1846385" y="363968"/>
            <a:ext cx="8459663" cy="574618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897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872" r="10427" b="28462"/>
          <a:stretch/>
        </p:blipFill>
        <p:spPr>
          <a:xfrm>
            <a:off x="1600200" y="584806"/>
            <a:ext cx="8862646" cy="560680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06547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3922" y="386862"/>
            <a:ext cx="7521191" cy="5969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œur 7"/>
          <p:cNvSpPr/>
          <p:nvPr/>
        </p:nvSpPr>
        <p:spPr>
          <a:xfrm>
            <a:off x="1415283" y="403816"/>
            <a:ext cx="9438468" cy="5904978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893821" y="-2059849"/>
            <a:ext cx="8481392" cy="5714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Baiser de la mort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55165" y="645146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837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</TotalTime>
  <Words>161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Arial</vt:lpstr>
      <vt:lpstr>Arial Black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85</cp:revision>
  <dcterms:created xsi:type="dcterms:W3CDTF">2021-05-26T13:05:28Z</dcterms:created>
  <dcterms:modified xsi:type="dcterms:W3CDTF">2021-06-22T16:16:14Z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