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2" r:id="rId3"/>
    <p:sldId id="263" r:id="rId4"/>
    <p:sldId id="266" r:id="rId5"/>
    <p:sldId id="264" r:id="rId6"/>
    <p:sldId id="279" r:id="rId7"/>
    <p:sldId id="271" r:id="rId8"/>
    <p:sldId id="272" r:id="rId9"/>
    <p:sldId id="265" r:id="rId10"/>
    <p:sldId id="267" r:id="rId11"/>
    <p:sldId id="268" r:id="rId12"/>
    <p:sldId id="261" r:id="rId13"/>
    <p:sldId id="270" r:id="rId14"/>
    <p:sldId id="269" r:id="rId15"/>
    <p:sldId id="273" r:id="rId16"/>
    <p:sldId id="274" r:id="rId17"/>
    <p:sldId id="275" r:id="rId18"/>
    <p:sldId id="277" r:id="rId19"/>
    <p:sldId id="280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0yfmZd947Ku5sZkVEEOrw==" hashData="SQxT967oxsiS/XNJicpYC44KqBCRL/anFA+o438pxXswH78Kpx8q/BEItvzeFPy8zDfpkelWYrVXC4qYVcEZ+g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84" y="49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007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132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440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360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588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9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23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3480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075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1868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381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5289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909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7742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675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7601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038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22/06/2021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22/06/2021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22/06/2021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22/06/2021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74">
              <a:schemeClr val="accent2">
                <a:lumMod val="75000"/>
              </a:schemeClr>
            </a:gs>
            <a:gs pos="64719">
              <a:srgbClr val="92D050"/>
            </a:gs>
            <a:gs pos="0">
              <a:srgbClr val="FFFF00"/>
            </a:gs>
            <a:gs pos="82000">
              <a:srgbClr val="FFFF00"/>
            </a:gs>
            <a:gs pos="100000">
              <a:schemeClr val="tx1"/>
            </a:gs>
            <a:gs pos="77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22/06/2021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55304" y="-888274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  <p:sndAc>
          <p:stSnd loop="1">
            <p:snd r:embed="rId3" name="Adya_Symphonie No 40.wav"/>
          </p:stSnd>
        </p:sndAc>
      </p:transition>
    </mc:Choice>
    <mc:Fallback>
      <p:transition spd="slow" advTm="14000">
        <p:wedge/>
        <p:sndAc>
          <p:stSnd loop="1">
            <p:snd r:embed="rId3" name="Adya_Symphonie No 4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860" y="393945"/>
            <a:ext cx="9870279" cy="5962405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6887" y="1297655"/>
            <a:ext cx="865822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“Un baiser sans moustache est comme un beefsteak sans moutarde.” “Le Saint-Esprit est le baiser de Dieu.” “Le suicide, la seule façon de baiser la mort.”</a:t>
            </a:r>
          </a:p>
        </p:txBody>
      </p:sp>
    </p:spTree>
    <p:extLst>
      <p:ext uri="{BB962C8B-B14F-4D97-AF65-F5344CB8AC3E}">
        <p14:creationId xmlns:p14="http://schemas.microsoft.com/office/powerpoint/2010/main" val="170644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190" y="703384"/>
            <a:ext cx="9554341" cy="54688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179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88" b="5744"/>
          <a:stretch/>
        </p:blipFill>
        <p:spPr>
          <a:xfrm>
            <a:off x="1441939" y="733881"/>
            <a:ext cx="9319846" cy="539702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1448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538" y="316596"/>
            <a:ext cx="8897816" cy="59504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281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23" b="10929"/>
          <a:stretch/>
        </p:blipFill>
        <p:spPr>
          <a:xfrm>
            <a:off x="1566375" y="610693"/>
            <a:ext cx="9059249" cy="563661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45183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638" y="309078"/>
            <a:ext cx="8774724" cy="587906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006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11" b="10585"/>
          <a:stretch/>
        </p:blipFill>
        <p:spPr>
          <a:xfrm>
            <a:off x="1651770" y="531642"/>
            <a:ext cx="8888460" cy="553505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9455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085" y="369278"/>
            <a:ext cx="9701829" cy="576775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803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2139" y="221378"/>
            <a:ext cx="5996353" cy="602312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55664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l="-1" t="19322" r="267"/>
          <a:stretch/>
        </p:blipFill>
        <p:spPr>
          <a:xfrm>
            <a:off x="1954823" y="268198"/>
            <a:ext cx="8282354" cy="595545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0296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72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78" b="39863"/>
          <a:stretch/>
        </p:blipFill>
        <p:spPr>
          <a:xfrm>
            <a:off x="1582615" y="701900"/>
            <a:ext cx="9091247" cy="541961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1170" b="6302"/>
          <a:stretch/>
        </p:blipFill>
        <p:spPr>
          <a:xfrm>
            <a:off x="1670538" y="530323"/>
            <a:ext cx="8915400" cy="553637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858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98" b="37948"/>
          <a:stretch/>
        </p:blipFill>
        <p:spPr>
          <a:xfrm>
            <a:off x="1635370" y="641071"/>
            <a:ext cx="8985738" cy="554260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5699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/>
          <a:srcRect r="-241" b="19041"/>
          <a:stretch/>
        </p:blipFill>
        <p:spPr>
          <a:xfrm>
            <a:off x="1631694" y="368903"/>
            <a:ext cx="8928612" cy="577400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4902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498" r="-37" b="20038"/>
          <a:stretch/>
        </p:blipFill>
        <p:spPr>
          <a:xfrm>
            <a:off x="1726223" y="576618"/>
            <a:ext cx="8739554" cy="563174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3065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249" r="-1145" b="17048"/>
          <a:stretch/>
        </p:blipFill>
        <p:spPr>
          <a:xfrm>
            <a:off x="1846385" y="363968"/>
            <a:ext cx="8459663" cy="57461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897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8790"/>
          <a:stretch/>
        </p:blipFill>
        <p:spPr>
          <a:xfrm>
            <a:off x="1600200" y="640595"/>
            <a:ext cx="9091246" cy="556478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4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22/06/2021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3922" y="386862"/>
            <a:ext cx="7521191" cy="59694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œur 7"/>
          <p:cNvSpPr/>
          <p:nvPr/>
        </p:nvSpPr>
        <p:spPr>
          <a:xfrm>
            <a:off x="1415283" y="403816"/>
            <a:ext cx="9438468" cy="5904978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893821" y="-2059849"/>
            <a:ext cx="8481392" cy="571430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 Baiser de la mort 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55165" y="6451462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83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161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85</cp:revision>
  <dcterms:created xsi:type="dcterms:W3CDTF">2021-05-26T13:05:28Z</dcterms:created>
  <dcterms:modified xsi:type="dcterms:W3CDTF">2021-06-22T15:13:45Z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