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62" r:id="rId3"/>
    <p:sldId id="263" r:id="rId4"/>
    <p:sldId id="266" r:id="rId5"/>
    <p:sldId id="264" r:id="rId6"/>
    <p:sldId id="279" r:id="rId7"/>
    <p:sldId id="271" r:id="rId8"/>
    <p:sldId id="272" r:id="rId9"/>
    <p:sldId id="265" r:id="rId10"/>
    <p:sldId id="267" r:id="rId11"/>
    <p:sldId id="268" r:id="rId12"/>
    <p:sldId id="261" r:id="rId13"/>
    <p:sldId id="270" r:id="rId14"/>
    <p:sldId id="269" r:id="rId15"/>
    <p:sldId id="273" r:id="rId16"/>
    <p:sldId id="274" r:id="rId17"/>
    <p:sldId id="275" r:id="rId18"/>
    <p:sldId id="277" r:id="rId19"/>
    <p:sldId id="280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DlbOAgGG5AAA8t74blShA==" hashData="WjHQUxYJ9fVVVujovFRhgosbCPSxNl+jUNg0MQnF+/N45H1Xghp7RZoXsBLFdcB4ANCkwfPpIslLNrVmLAkpJ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55" d="100"/>
          <a:sy n="55" d="100"/>
        </p:scale>
        <p:origin x="84" y="49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1FECC0-98BD-44F3-9430-59D6F7AD9317}" type="datetimeFigureOut">
              <a:rPr lang="fr-FR" smtClean="0"/>
              <a:t>22/06/2021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E6C3F5-705C-4ED9-9F73-41F6CC3F7E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974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23546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00077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21321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84407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73608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75886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51695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0233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34807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0756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1868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1800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23810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85289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99098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07742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567583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376012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0384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99FD6-60EA-4B6F-A65A-C9740E25428B}" type="datetime1">
              <a:rPr lang="fr-FR" smtClean="0"/>
              <a:t>22/06/2021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874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EC280-CE53-4D0A-A06F-B51DE670D2EE}" type="datetime1">
              <a:rPr lang="fr-FR" smtClean="0"/>
              <a:t>22/06/2021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282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8CD88-7591-4A9D-A22E-9D3142883B98}" type="datetime1">
              <a:rPr lang="fr-FR" smtClean="0"/>
              <a:t>22/06/2021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779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9BBEB-E267-405F-BDFA-F3F85D3E7E1D}" type="datetime1">
              <a:rPr lang="fr-FR" smtClean="0"/>
              <a:t>22/06/2021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9849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C9464-6BA2-4DBD-9F87-95F1534C0100}" type="datetime1">
              <a:rPr lang="fr-FR" smtClean="0"/>
              <a:t>22/06/2021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889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42E8-3A56-490C-96AA-9C150ECB059B}" type="datetime1">
              <a:rPr lang="fr-FR" smtClean="0"/>
              <a:t>22/06/2021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08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E9600-C561-4F48-88F0-54A175BD6C3B}" type="datetime1">
              <a:rPr lang="fr-FR" smtClean="0"/>
              <a:t>22/06/2021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907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20520-A276-40A7-89C1-54DFDED84B5A}" type="datetime1">
              <a:rPr lang="fr-FR" smtClean="0"/>
              <a:t>22/06/2021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73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3EA9B-FFCD-4934-9A58-E84B4939DA05}" type="datetime1">
              <a:rPr lang="fr-FR" smtClean="0"/>
              <a:t>22/06/2021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50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DEA6B-1884-49D6-9B7C-ECD4D1AACBDD}" type="datetime1">
              <a:rPr lang="fr-FR" smtClean="0"/>
              <a:t>22/06/2021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4748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A7E9-0BD1-428C-99F8-BEEF159382CD}" type="datetime1">
              <a:rPr lang="fr-FR" smtClean="0"/>
              <a:t>22/06/2021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48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74">
              <a:schemeClr val="accent2">
                <a:lumMod val="75000"/>
              </a:schemeClr>
            </a:gs>
            <a:gs pos="64719">
              <a:srgbClr val="92D050"/>
            </a:gs>
            <a:gs pos="0">
              <a:srgbClr val="FFFF00"/>
            </a:gs>
            <a:gs pos="82000">
              <a:srgbClr val="FFFF00"/>
            </a:gs>
            <a:gs pos="100000">
              <a:schemeClr val="tx1"/>
            </a:gs>
            <a:gs pos="77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2FE084-E232-4D00-8CB2-DA1C8282D5CE}" type="datetime1">
              <a:rPr lang="fr-FR" smtClean="0"/>
              <a:t>22/06/2021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2796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3922" y="386862"/>
            <a:ext cx="7521191" cy="596948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Cœur 7"/>
          <p:cNvSpPr/>
          <p:nvPr/>
        </p:nvSpPr>
        <p:spPr>
          <a:xfrm>
            <a:off x="1415283" y="403816"/>
            <a:ext cx="9438468" cy="5904978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57000">
                  <a:schemeClr val="accent6">
                    <a:lumMod val="50000"/>
                  </a:schemeClr>
                </a:gs>
                <a:gs pos="22000">
                  <a:schemeClr val="accent6">
                    <a:lumMod val="50000"/>
                  </a:schemeClr>
                </a:gs>
                <a:gs pos="43000">
                  <a:srgbClr val="92D050"/>
                </a:gs>
                <a:gs pos="31282">
                  <a:srgbClr val="FFC00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855304" y="-888274"/>
            <a:ext cx="8481392" cy="571430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 Baiser de la mort 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N°7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55165" y="645146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872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  <p:sndAc>
          <p:stSnd loop="1">
            <p:snd r:embed="rId3" name="Adya_Symphonie No 40.wav"/>
          </p:stSnd>
        </p:sndAc>
      </p:transition>
    </mc:Choice>
    <mc:Fallback>
      <p:transition spd="slow" advTm="14000">
        <p:wedge/>
        <p:sndAc>
          <p:stSnd loop="1">
            <p:snd r:embed="rId3" name="Adya_Symphonie No 40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0860" y="393945"/>
            <a:ext cx="9870279" cy="5962405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66887" y="1297655"/>
            <a:ext cx="8658225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“Un baiser sans moustache est comme un beefsteak sans moutarde.” “Le Saint-Esprit est le baiser de Dieu.” “Le suicide, la seule façon de baiser la mort.”</a:t>
            </a:r>
          </a:p>
        </p:txBody>
      </p:sp>
    </p:spTree>
    <p:extLst>
      <p:ext uri="{BB962C8B-B14F-4D97-AF65-F5344CB8AC3E}">
        <p14:creationId xmlns:p14="http://schemas.microsoft.com/office/powerpoint/2010/main" val="1706446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4190" y="703384"/>
            <a:ext cx="9554341" cy="546881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51794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9185" y="786459"/>
            <a:ext cx="9478107" cy="532128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71448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0538" y="316596"/>
            <a:ext cx="8897816" cy="595041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52816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6769" y="791307"/>
            <a:ext cx="9372599" cy="5272087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451838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8638" y="309078"/>
            <a:ext cx="8774724" cy="587906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100686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9123" y="262901"/>
            <a:ext cx="8053754" cy="5891376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094556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5085" y="369278"/>
            <a:ext cx="9701829" cy="5767754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58035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85" b="9355"/>
          <a:stretch/>
        </p:blipFill>
        <p:spPr>
          <a:xfrm>
            <a:off x="1564175" y="299506"/>
            <a:ext cx="9063650" cy="5898583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556641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/>
          <a:srcRect l="-1" t="19322" r="267"/>
          <a:stretch/>
        </p:blipFill>
        <p:spPr>
          <a:xfrm>
            <a:off x="1954823" y="268198"/>
            <a:ext cx="8282354" cy="595545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602968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72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3045" t="58"/>
          <a:stretch/>
        </p:blipFill>
        <p:spPr>
          <a:xfrm>
            <a:off x="1386577" y="582938"/>
            <a:ext cx="9418846" cy="5692123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2997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/>
          <a:srcRect r="1170" b="6302"/>
          <a:stretch/>
        </p:blipFill>
        <p:spPr>
          <a:xfrm>
            <a:off x="1670538" y="530323"/>
            <a:ext cx="8915400" cy="553637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288582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1938" y="814009"/>
            <a:ext cx="9319847" cy="5236569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956993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/>
          <a:srcRect r="-241" b="19041"/>
          <a:stretch/>
        </p:blipFill>
        <p:spPr>
          <a:xfrm>
            <a:off x="1631694" y="368903"/>
            <a:ext cx="8928612" cy="5774006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349024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3923" y="547260"/>
            <a:ext cx="7561385" cy="5675486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030656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14249" r="-1145" b="17048"/>
          <a:stretch/>
        </p:blipFill>
        <p:spPr>
          <a:xfrm>
            <a:off x="1846385" y="363968"/>
            <a:ext cx="8459663" cy="5746189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828977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6385" y="326781"/>
            <a:ext cx="8528538" cy="5904914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06547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3922" y="386862"/>
            <a:ext cx="7521191" cy="596948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Cœur 7"/>
          <p:cNvSpPr/>
          <p:nvPr/>
        </p:nvSpPr>
        <p:spPr>
          <a:xfrm>
            <a:off x="1415283" y="403816"/>
            <a:ext cx="9438468" cy="5904978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57000">
                  <a:schemeClr val="accent6">
                    <a:lumMod val="50000"/>
                  </a:schemeClr>
                </a:gs>
                <a:gs pos="22000">
                  <a:schemeClr val="accent6">
                    <a:lumMod val="50000"/>
                  </a:schemeClr>
                </a:gs>
                <a:gs pos="43000">
                  <a:srgbClr val="92D050"/>
                </a:gs>
                <a:gs pos="31282">
                  <a:srgbClr val="FFC00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893821" y="-2059849"/>
            <a:ext cx="8481392" cy="571430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 Baiser de la mort 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55165" y="645146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5837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468</TotalTime>
  <Words>161</Words>
  <Application>Microsoft Office PowerPoint</Application>
  <PresentationFormat>Grand écran</PresentationFormat>
  <Paragraphs>82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5" baseType="lpstr">
      <vt:lpstr>Arial</vt:lpstr>
      <vt:lpstr>Arial Black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85</cp:revision>
  <dcterms:created xsi:type="dcterms:W3CDTF">2021-05-26T13:05:28Z</dcterms:created>
  <dcterms:modified xsi:type="dcterms:W3CDTF">2021-06-22T14:57:32Z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