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88aL5iwjf21M9uVXT3rpQ==" hashData="85tIox3gNZKd68CyKFr4k921JoxO+gRF1UsFwG9DE1Tez+/PNmVqZOn8d2IoNG9cIzFnBphkAySrLpd72ApX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9582"/>
          <a:stretch/>
        </p:blipFill>
        <p:spPr>
          <a:xfrm>
            <a:off x="1565032" y="405032"/>
            <a:ext cx="9184086" cy="58128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97" t="599" r="7265" b="32551"/>
          <a:stretch/>
        </p:blipFill>
        <p:spPr>
          <a:xfrm>
            <a:off x="1389185" y="879230"/>
            <a:ext cx="9422142" cy="509493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74" r="1459" b="23909"/>
          <a:stretch/>
        </p:blipFill>
        <p:spPr>
          <a:xfrm>
            <a:off x="1372776" y="879231"/>
            <a:ext cx="9350706" cy="515229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983" t="-71" r="5769" b="26506"/>
          <a:stretch/>
        </p:blipFill>
        <p:spPr>
          <a:xfrm>
            <a:off x="1512277" y="737133"/>
            <a:ext cx="9196754" cy="536663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42" b="26667"/>
          <a:stretch/>
        </p:blipFill>
        <p:spPr>
          <a:xfrm>
            <a:off x="1723292" y="340369"/>
            <a:ext cx="8598877" cy="588596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26" t="3366" r="20097" b="18750"/>
          <a:stretch/>
        </p:blipFill>
        <p:spPr>
          <a:xfrm>
            <a:off x="1255890" y="808893"/>
            <a:ext cx="9734496" cy="50467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9" r="6737" b="31649"/>
          <a:stretch/>
        </p:blipFill>
        <p:spPr>
          <a:xfrm>
            <a:off x="1424354" y="826477"/>
            <a:ext cx="9332369" cy="52111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99" r="4678" b="8435"/>
          <a:stretch/>
        </p:blipFill>
        <p:spPr>
          <a:xfrm>
            <a:off x="1477108" y="363192"/>
            <a:ext cx="9302261" cy="589167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85</cp:revision>
  <dcterms:created xsi:type="dcterms:W3CDTF">2021-05-26T13:05:28Z</dcterms:created>
  <dcterms:modified xsi:type="dcterms:W3CDTF">2021-06-22T14:38:41Z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