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62" r:id="rId3"/>
    <p:sldId id="263" r:id="rId4"/>
    <p:sldId id="266" r:id="rId5"/>
    <p:sldId id="264" r:id="rId6"/>
    <p:sldId id="279" r:id="rId7"/>
    <p:sldId id="271" r:id="rId8"/>
    <p:sldId id="272" r:id="rId9"/>
    <p:sldId id="265" r:id="rId10"/>
    <p:sldId id="267" r:id="rId11"/>
    <p:sldId id="268" r:id="rId12"/>
    <p:sldId id="261" r:id="rId13"/>
    <p:sldId id="270" r:id="rId14"/>
    <p:sldId id="269" r:id="rId15"/>
    <p:sldId id="273" r:id="rId16"/>
    <p:sldId id="274" r:id="rId17"/>
    <p:sldId id="275" r:id="rId18"/>
    <p:sldId id="277" r:id="rId19"/>
    <p:sldId id="280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EJy8q2lq2f8vJ4asJ2GxA==" hashData="PUd0AZhv/5JhNZektr8sHVwDbv98TWEEHEoBbiYUKwLcKgBeOMnMY6uh1944ADhNSoKn+GLMoZaA/6D/mN9TC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55" d="100"/>
          <a:sy n="55" d="100"/>
        </p:scale>
        <p:origin x="84" y="49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22/06/2021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0077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21321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4407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3608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7588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1695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23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34807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0756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1868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23810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5289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99098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7742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6758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7601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038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22/06/2021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22/06/2021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22/06/2021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22/06/2021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22/06/2021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22/06/2021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74">
              <a:schemeClr val="accent2">
                <a:lumMod val="75000"/>
              </a:schemeClr>
            </a:gs>
            <a:gs pos="64719">
              <a:srgbClr val="92D050"/>
            </a:gs>
            <a:gs pos="0">
              <a:srgbClr val="FFFF00"/>
            </a:gs>
            <a:gs pos="82000">
              <a:srgbClr val="FFFF00"/>
            </a:gs>
            <a:gs pos="100000">
              <a:schemeClr val="tx1"/>
            </a:gs>
            <a:gs pos="77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3922" y="386862"/>
            <a:ext cx="7521191" cy="59694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œur 7"/>
          <p:cNvSpPr/>
          <p:nvPr/>
        </p:nvSpPr>
        <p:spPr>
          <a:xfrm>
            <a:off x="1415283" y="403816"/>
            <a:ext cx="9438468" cy="5904978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855304" y="-888274"/>
            <a:ext cx="8481392" cy="571430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Baiser de la mort 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N°5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55165" y="645146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  <p:sndAc>
          <p:stSnd loop="1">
            <p:snd r:embed="rId3" name="Adya_Symphonie No 40.wav"/>
          </p:stSnd>
        </p:sndAc>
      </p:transition>
    </mc:Choice>
    <mc:Fallback>
      <p:transition spd="slow" advTm="14000">
        <p:wedge/>
        <p:sndAc>
          <p:stSnd loop="1">
            <p:snd r:embed="rId3" name="Adya_Symphonie No 4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860" y="393945"/>
            <a:ext cx="9870279" cy="5962405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6887" y="1297655"/>
            <a:ext cx="865822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“Un baiser sans moustache est comme un beefsteak sans moutarde.” “Le Saint-Esprit est le baiser de Dieu.” “Le suicide, la seule façon de baiser la mort.”</a:t>
            </a:r>
          </a:p>
        </p:txBody>
      </p:sp>
    </p:spTree>
    <p:extLst>
      <p:ext uri="{BB962C8B-B14F-4D97-AF65-F5344CB8AC3E}">
        <p14:creationId xmlns:p14="http://schemas.microsoft.com/office/powerpoint/2010/main" val="1706446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4190" y="703384"/>
            <a:ext cx="9554341" cy="546881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5179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700" t="14359" r="4785" b="37948"/>
          <a:stretch/>
        </p:blipFill>
        <p:spPr>
          <a:xfrm>
            <a:off x="1354493" y="967154"/>
            <a:ext cx="9444542" cy="497644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1448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538" y="316596"/>
            <a:ext cx="8897816" cy="595041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2816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88" t="14359" r="4017" b="39744"/>
          <a:stretch/>
        </p:blipFill>
        <p:spPr>
          <a:xfrm>
            <a:off x="1389185" y="1112105"/>
            <a:ext cx="9425353" cy="4712677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451838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8638" y="309078"/>
            <a:ext cx="8774724" cy="587906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0068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516" t="14585" r="4813" b="29277"/>
          <a:stretch/>
        </p:blipFill>
        <p:spPr>
          <a:xfrm>
            <a:off x="1524000" y="869092"/>
            <a:ext cx="9144000" cy="519284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94556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085" y="369278"/>
            <a:ext cx="9701829" cy="576775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8035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6" b="10439"/>
          <a:stretch/>
        </p:blipFill>
        <p:spPr>
          <a:xfrm>
            <a:off x="1459523" y="440372"/>
            <a:ext cx="9196754" cy="576946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56641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l="-1" t="19322" r="267"/>
          <a:stretch/>
        </p:blipFill>
        <p:spPr>
          <a:xfrm>
            <a:off x="1954823" y="268198"/>
            <a:ext cx="8282354" cy="595545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02968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72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871" r="427" b="33077"/>
          <a:stretch/>
        </p:blipFill>
        <p:spPr>
          <a:xfrm>
            <a:off x="1547447" y="630964"/>
            <a:ext cx="9038492" cy="563257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r="1170" b="6302"/>
          <a:stretch/>
        </p:blipFill>
        <p:spPr>
          <a:xfrm>
            <a:off x="1670538" y="530323"/>
            <a:ext cx="8915400" cy="553637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88582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11" b="10521"/>
          <a:stretch/>
        </p:blipFill>
        <p:spPr>
          <a:xfrm>
            <a:off x="1633041" y="505265"/>
            <a:ext cx="8925917" cy="557901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5699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r="-241" b="19041"/>
          <a:stretch/>
        </p:blipFill>
        <p:spPr>
          <a:xfrm>
            <a:off x="1631694" y="368903"/>
            <a:ext cx="8928612" cy="577400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49024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20" b="29970"/>
          <a:stretch/>
        </p:blipFill>
        <p:spPr>
          <a:xfrm>
            <a:off x="1294386" y="1002323"/>
            <a:ext cx="9555322" cy="504678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3065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249" r="-1145" b="17048"/>
          <a:stretch/>
        </p:blipFill>
        <p:spPr>
          <a:xfrm>
            <a:off x="1846385" y="363968"/>
            <a:ext cx="8459663" cy="574618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28977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6" b="10439"/>
          <a:stretch/>
        </p:blipFill>
        <p:spPr>
          <a:xfrm>
            <a:off x="1723292" y="443598"/>
            <a:ext cx="8739192" cy="572860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06547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3922" y="386862"/>
            <a:ext cx="7521191" cy="59694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œur 7"/>
          <p:cNvSpPr/>
          <p:nvPr/>
        </p:nvSpPr>
        <p:spPr>
          <a:xfrm>
            <a:off x="1415283" y="403816"/>
            <a:ext cx="9438468" cy="5904978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893821" y="-2059849"/>
            <a:ext cx="8481392" cy="571430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Baiser de la mort 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55165" y="645146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5837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462</TotalTime>
  <Words>161</Words>
  <Application>Microsoft Office PowerPoint</Application>
  <PresentationFormat>Grand écran</PresentationFormat>
  <Paragraphs>82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5" baseType="lpstr">
      <vt:lpstr>Arial</vt:lpstr>
      <vt:lpstr>Arial Black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83</cp:revision>
  <dcterms:created xsi:type="dcterms:W3CDTF">2021-05-26T13:05:28Z</dcterms:created>
  <dcterms:modified xsi:type="dcterms:W3CDTF">2021-06-22T14:25:24Z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